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257" r:id="rId4"/>
    <p:sldId id="258" r:id="rId5"/>
    <p:sldId id="278" r:id="rId6"/>
    <p:sldId id="290" r:id="rId7"/>
    <p:sldId id="283" r:id="rId8"/>
    <p:sldId id="259" r:id="rId9"/>
    <p:sldId id="295" r:id="rId10"/>
    <p:sldId id="288" r:id="rId11"/>
    <p:sldId id="296" r:id="rId12"/>
    <p:sldId id="263" r:id="rId13"/>
    <p:sldId id="260" r:id="rId14"/>
    <p:sldId id="293" r:id="rId15"/>
    <p:sldId id="292" r:id="rId16"/>
    <p:sldId id="262" r:id="rId17"/>
    <p:sldId id="297" r:id="rId18"/>
    <p:sldId id="287" r:id="rId19"/>
    <p:sldId id="261" r:id="rId20"/>
    <p:sldId id="298" r:id="rId21"/>
    <p:sldId id="300" r:id="rId22"/>
    <p:sldId id="305" r:id="rId23"/>
    <p:sldId id="302" r:id="rId24"/>
    <p:sldId id="273" r:id="rId25"/>
    <p:sldId id="284" r:id="rId2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>
        <p:scale>
          <a:sx n="87" d="100"/>
          <a:sy n="87" d="100"/>
        </p:scale>
        <p:origin x="-21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1118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89FAFE-AD6B-4B8B-BB67-57A80433AACF}" type="datetimeFigureOut">
              <a:rPr lang="en-US"/>
              <a:pPr>
                <a:defRPr/>
              </a:pPr>
              <a:t>5/23/2017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CA89212-2C04-4227-AD10-F2228992C0D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21740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CE683A-A0E7-4971-B423-83B0406AF65E}" type="datetimeFigureOut">
              <a:rPr lang="en-CA"/>
              <a:pPr>
                <a:defRPr/>
              </a:pPr>
              <a:t>23/05/2017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7" rIns="93313" bIns="46657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13" tIns="46657" rIns="93313" bIns="4665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13" tIns="46657" rIns="93313" bIns="466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8B78B4A-B538-49F8-AD80-E5ECA3B33E5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31068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03A05F3-2DD3-47B0-914B-F036CDC30DBC}" type="slidenum">
              <a:rPr lang="en-CA" altLang="en-US" smtClean="0"/>
              <a:pPr>
                <a:spcBef>
                  <a:spcPct val="0"/>
                </a:spcBef>
              </a:pPr>
              <a:t>1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F9BD74D-D2DC-4C04-901C-C4C115EEAD96}" type="slidenum">
              <a:rPr lang="en-CA" altLang="en-US" smtClean="0"/>
              <a:pPr>
                <a:spcBef>
                  <a:spcPct val="0"/>
                </a:spcBef>
              </a:pPr>
              <a:t>13</a:t>
            </a:fld>
            <a:endParaRPr lang="en-CA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Behaviours that hinder progress of a meeting: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Closed mindedness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Hidden agendas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Environment – room, temp, time of day, etc.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Participants – intimidating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Individual’s frame of mind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Subject knowledge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Cell phones/technology – could be a distraction</a:t>
            </a:r>
            <a:endParaRPr lang="en-CA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43A2CDF-3041-4F66-A84F-8297BA21DCEF}" type="slidenum">
              <a:rPr lang="en-CA" altLang="en-US" smtClean="0"/>
              <a:pPr>
                <a:spcBef>
                  <a:spcPct val="0"/>
                </a:spcBef>
              </a:pPr>
              <a:t>16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Feelings and knowledge of topic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History of format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Other participants hinder one’s level of participation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Frustrated with the subject matter/topic/process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facilitator – Tell, not ask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Unsafe environment – what is said in this rooms stays in this room,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to encourage participation: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45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Email agenda prior to event/meeting include learning outcomes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Survey participants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Background of the facilitator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Set norms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Purpose of meeting</a:t>
            </a:r>
            <a:endParaRPr lang="en-CA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ECD477F-B0EB-40D3-A842-81964619CA82}" type="slidenum">
              <a:rPr lang="en-CA" altLang="en-US" smtClean="0"/>
              <a:pPr>
                <a:spcBef>
                  <a:spcPct val="0"/>
                </a:spcBef>
              </a:pPr>
              <a:t>18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2C68E90-C5A1-4D60-857D-7BF4E3E4BDBE}" type="slidenum">
              <a:rPr lang="en-CA" altLang="en-US" smtClean="0"/>
              <a:pPr>
                <a:spcBef>
                  <a:spcPct val="0"/>
                </a:spcBef>
              </a:pPr>
              <a:t>2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Once exercise is complete, ask for volunteers to share.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Refer to bottom of page 5 – Facilitators always…stay neutral, listen actively, ask questions, etc.</a:t>
            </a:r>
            <a:endParaRPr lang="en-CA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79DFF1E-AE53-474C-9046-C60CDA93A2FD}" type="slidenum">
              <a:rPr lang="en-CA" altLang="en-US" smtClean="0"/>
              <a:pPr>
                <a:spcBef>
                  <a:spcPct val="0"/>
                </a:spcBef>
              </a:pPr>
              <a:t>3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Refer to top of page 5 – Content (what) and Process (how)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task…The methods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subject for discussion…How relations are maintained</a:t>
            </a:r>
          </a:p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78A17C7-12CC-47F8-A3D5-7F6000FFC3C4}" type="slidenum">
              <a:rPr lang="en-CA" altLang="en-US" smtClean="0"/>
              <a:pPr>
                <a:spcBef>
                  <a:spcPct val="0"/>
                </a:spcBef>
              </a:pPr>
              <a:t>4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822ECC2-9581-4E8C-B120-AB6016CF750C}" type="slidenum">
              <a:rPr lang="en-CA" altLang="en-US" smtClean="0"/>
              <a:pPr>
                <a:spcBef>
                  <a:spcPct val="0"/>
                </a:spcBef>
              </a:pPr>
              <a:t>5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I’m noticing a lot of feeling about…and I’m wondering if we need to change the agenda.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Do  check in with the group…</a:t>
            </a:r>
            <a:endParaRPr lang="en-CA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F9F41B9-F8C4-4236-A251-AC006D6F7F9B}" type="slidenum">
              <a:rPr lang="en-CA" altLang="en-US" smtClean="0"/>
              <a:pPr>
                <a:spcBef>
                  <a:spcPct val="0"/>
                </a:spcBef>
              </a:pPr>
              <a:t>7</a:t>
            </a:fld>
            <a:endParaRPr lang="en-CA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Poster Walk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Provide each pair with a flip chart paper, topic – they write down their findings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Post flip chart around the room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Each pair will post their flipchart with their summary sentence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The entire group will get up and walk around together to each pair’s poster – the pairs will present and allow for discussion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Continue on until we have visit each pair’s poster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Pair 1 – Stay neutral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2- listen actively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3- ask questions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4 - paraphrase to clarify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5 – synthesize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6- stay on track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7 – use spell check button – DRAW SP BUTTON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8- give and receive feedback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9- test assumptions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10- collect ideas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11- summaries clearly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BEF04D2-038F-41B7-A76F-C7689C205DCE}" type="slidenum">
              <a:rPr lang="en-CA" altLang="en-US" smtClean="0"/>
              <a:pPr>
                <a:spcBef>
                  <a:spcPct val="0"/>
                </a:spcBef>
              </a:pPr>
              <a:t>8</a:t>
            </a:fld>
            <a:endParaRPr lang="en-CA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Ask participants to raise their hand if they are learning what they hoped to get from the session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Raise hand if they can relate the information to their work</a:t>
            </a:r>
            <a:endParaRPr lang="en-CA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2399FF0-6401-487C-A108-BE1FC0CD16C7}" type="slidenum">
              <a:rPr lang="en-CA" altLang="en-US" smtClean="0"/>
              <a:pPr>
                <a:spcBef>
                  <a:spcPct val="0"/>
                </a:spcBef>
              </a:pPr>
              <a:t>10</a:t>
            </a:fld>
            <a:endParaRPr lang="en-CA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Empowerment Level – page 67</a:t>
            </a:r>
            <a:endParaRPr lang="en-CA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4FBD2E8-8038-444A-AC5E-1BC188A1BBC5}" type="slidenum">
              <a:rPr lang="en-CA" altLang="en-US" smtClean="0"/>
              <a:pPr>
                <a:spcBef>
                  <a:spcPct val="0"/>
                </a:spcBef>
              </a:pPr>
              <a:t>12</a:t>
            </a:fld>
            <a:endParaRPr lang="en-CA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5818EE-6CB1-4CB4-B075-B8057397BAA0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70769A-39E5-4C4E-B33A-FCBF8DD3E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23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B4A9-B4E6-4BEE-8F3D-049BCD9072FB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31D88-B8D7-4E1D-81F1-F8F133161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3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986E-ECE3-43A9-9EC4-4EDDDF50D367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1D035-D989-40E0-AC0E-5A81B920E7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6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5200" y="158744"/>
            <a:ext cx="7886700" cy="439200"/>
          </a:xfrm>
        </p:spPr>
        <p:txBody>
          <a:bodyPr>
            <a:noAutofit/>
          </a:bodyPr>
          <a:lstStyle>
            <a:lvl1pPr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3952" y="583128"/>
            <a:ext cx="5046663" cy="583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4825" y="6789057"/>
            <a:ext cx="9154800" cy="7782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0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4B34-23A2-43C6-9B27-0EF8BB1E5811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BCEC3-FBC5-4C03-8B7F-C40FF94195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42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3FBCA5-1DEA-4447-9A3B-C65737868CBF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9C3D7D-2A5E-4BB2-8DC4-82514D205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98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A650-8A25-4225-A1D4-F97771B7910D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E2598-D4B9-4DF5-B37C-D554AC7A4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9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0E908E-7DF6-4713-942D-AD61120D8D74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438073-66D6-415C-9008-88FDE8853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21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46A8-F10B-4F92-8EBE-F7B86FB4F19B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7B25-FB20-4EA9-B1A7-16AC06BAE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46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85856-E8CE-409E-AA1F-DC558ED13E1C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E80C-7883-40BB-9732-B598E4338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10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043AE6-554A-4BCB-980B-9E26B2A6F339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53FA3E-671E-4E84-AFA9-5CB4448D3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20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806B32-682D-44B1-A366-B93F6EA9E6B8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68FCE6C-FB56-4399-93EB-EF5355AAC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24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B731CD-8005-46B6-A0E5-F6D8ED4F530D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6386BA-1E24-4109-BC4C-28687906F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6" r:id="rId2"/>
    <p:sldLayoutId id="2147483943" r:id="rId3"/>
    <p:sldLayoutId id="2147483937" r:id="rId4"/>
    <p:sldLayoutId id="2147483944" r:id="rId5"/>
    <p:sldLayoutId id="2147483938" r:id="rId6"/>
    <p:sldLayoutId id="2147483939" r:id="rId7"/>
    <p:sldLayoutId id="2147483945" r:id="rId8"/>
    <p:sldLayoutId id="2147483946" r:id="rId9"/>
    <p:sldLayoutId id="2147483940" r:id="rId10"/>
    <p:sldLayoutId id="2147483941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sketchbubble.com/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sketchbubble.com/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QW1fEwYZV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1828800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Facilitation Skills</a:t>
            </a:r>
            <a:endParaRPr lang="en-US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altLang="en-US" sz="2400" dirty="0" smtClean="0"/>
              <a:t>Terri </a:t>
            </a:r>
            <a:r>
              <a:rPr lang="en-US" altLang="en-US" sz="2400" dirty="0" err="1" smtClean="0"/>
              <a:t>Geerinck</a:t>
            </a:r>
            <a:endParaRPr lang="en-US" altLang="en-US" sz="2400" smtClean="0"/>
          </a:p>
          <a:p>
            <a:pPr marR="0" eaLnBrk="1" hangingPunct="1">
              <a:lnSpc>
                <a:spcPct val="90000"/>
              </a:lnSpc>
            </a:pPr>
            <a:r>
              <a:rPr lang="en-US" altLang="en-US" sz="2400" smtClean="0"/>
              <a:t>Based on the work of Ingrid Bens </a:t>
            </a:r>
          </a:p>
          <a:p>
            <a:pPr marR="0" eaLnBrk="1" hangingPunct="1">
              <a:lnSpc>
                <a:spcPct val="90000"/>
              </a:lnSpc>
            </a:pPr>
            <a:r>
              <a:rPr lang="en-US" altLang="en-US" sz="2400" smtClean="0"/>
              <a:t>(Facilitation at a Glance)</a:t>
            </a:r>
          </a:p>
          <a:p>
            <a:pPr marR="0" eaLnBrk="1" hangingPunct="1">
              <a:lnSpc>
                <a:spcPct val="90000"/>
              </a:lnSpc>
            </a:pPr>
            <a:endParaRPr lang="en-US" altLang="en-US" sz="2400" smtClean="0"/>
          </a:p>
          <a:p>
            <a:pPr marR="0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048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en-US" sz="5400" dirty="0" smtClean="0">
                <a:solidFill>
                  <a:schemeClr val="tx2"/>
                </a:solidFill>
              </a:rPr>
              <a:t>Time for Check-in</a:t>
            </a:r>
            <a:endParaRPr lang="en-CA" altLang="en-US" sz="5400" dirty="0" smtClean="0">
              <a:solidFill>
                <a:schemeClr val="tx2"/>
              </a:solidFill>
            </a:endParaRPr>
          </a:p>
        </p:txBody>
      </p:sp>
      <p:pic>
        <p:nvPicPr>
          <p:cNvPr id="15363" name="Picture 2" descr="C:\Documents and Settings\100138328\Local Settings\Temporary Internet Files\Content.IE5\MD3F4F6U\MM9002347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1466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4419600" cy="1219200"/>
          </a:xfrm>
        </p:spPr>
        <p:txBody>
          <a:bodyPr/>
          <a:lstStyle/>
          <a:p>
            <a:r>
              <a:rPr lang="en-US" dirty="0" smtClean="0"/>
              <a:t>The Process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Stages of Facilitation: Before, During, and After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31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Interview event coordinator 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Why do they want a facilitator?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Goals/ purpose of event (decision-making or non?)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Potential issues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Empowerment level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Consider checking with event participants (survey or interviews)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Create a draft design; obtain feedback; revise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Have alternate plans, extra process tools in mind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Before facilitating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Paraphrasing (mirroring)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Reporting behaviour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Describing feelings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Checking perceptions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During Facilitation: Core Skills</a:t>
            </a:r>
          </a:p>
        </p:txBody>
      </p:sp>
      <p:sp>
        <p:nvSpPr>
          <p:cNvPr id="4" name="Oval 3"/>
          <p:cNvSpPr/>
          <p:nvPr/>
        </p:nvSpPr>
        <p:spPr>
          <a:xfrm>
            <a:off x="5486400" y="2209800"/>
            <a:ext cx="2895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Ask, don’t tell!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Process</a:t>
            </a:r>
          </a:p>
          <a:p>
            <a:r>
              <a:rPr lang="en-US" altLang="en-US" dirty="0" smtClean="0"/>
              <a:t>Progress</a:t>
            </a:r>
          </a:p>
          <a:p>
            <a:r>
              <a:rPr lang="en-US" altLang="en-US" dirty="0" smtClean="0"/>
              <a:t>Pace</a:t>
            </a:r>
          </a:p>
          <a:p>
            <a:r>
              <a:rPr lang="en-US" altLang="en-US" dirty="0" smtClean="0"/>
              <a:t>People</a:t>
            </a:r>
          </a:p>
          <a:p>
            <a:pPr marL="109537" indent="0">
              <a:buNone/>
            </a:pPr>
            <a:r>
              <a:rPr lang="en-US" altLang="en-US" dirty="0"/>
              <a:t>Must continually check all four during the session</a:t>
            </a:r>
            <a:endParaRPr lang="en-US" altLang="en-US" dirty="0" smtClean="0"/>
          </a:p>
          <a:p>
            <a:r>
              <a:rPr lang="en-US" altLang="en-US" dirty="0" smtClean="0"/>
              <a:t>Decision-making options</a:t>
            </a:r>
          </a:p>
          <a:p>
            <a:pPr marL="109537" indent="0">
              <a:buNone/>
            </a:pPr>
            <a:endParaRPr lang="en-US" altLang="en-US" dirty="0" smtClean="0"/>
          </a:p>
          <a:p>
            <a:pPr marL="109537" indent="0">
              <a:buNone/>
            </a:pPr>
            <a:endParaRPr lang="en-CA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Four “Ps” of Facilitation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Clarify who is doing what to meet any goals set out during session.</a:t>
            </a:r>
          </a:p>
          <a:p>
            <a:pPr eaLnBrk="1" hangingPunct="1"/>
            <a:r>
              <a:rPr lang="en-US" altLang="en-US" dirty="0" smtClean="0"/>
              <a:t>If there is follow-up, plan accordingly with the group, 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, next meeting agenda, when do you check in, etc.</a:t>
            </a:r>
          </a:p>
          <a:p>
            <a:pPr eaLnBrk="1" hangingPunct="1"/>
            <a:r>
              <a:rPr lang="en-US" altLang="en-US" dirty="0" smtClean="0"/>
              <a:t>Get feedback from participants. </a:t>
            </a:r>
            <a:endParaRPr lang="en-CA" altLang="en-US" dirty="0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At the end of the session</a:t>
            </a:r>
            <a:endParaRPr lang="en-CA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your new pair, brainstorm a list of “meeting stoppers”—</a:t>
            </a:r>
            <a:r>
              <a:rPr lang="en-US" altLang="en-US" dirty="0" err="1" smtClean="0"/>
              <a:t>behaviours</a:t>
            </a:r>
            <a:r>
              <a:rPr lang="en-US" altLang="en-US" dirty="0" smtClean="0"/>
              <a:t> that hinder success at meetings</a:t>
            </a:r>
          </a:p>
          <a:p>
            <a:pPr eaLnBrk="1" hangingPunct="1"/>
            <a:r>
              <a:rPr lang="en-US" altLang="en-US" dirty="0" smtClean="0"/>
              <a:t>Now brainstorm a list of </a:t>
            </a:r>
            <a:r>
              <a:rPr lang="en-US" altLang="en-US" dirty="0" err="1" smtClean="0"/>
              <a:t>behaviours</a:t>
            </a:r>
            <a:r>
              <a:rPr lang="en-US" altLang="en-US" dirty="0" smtClean="0"/>
              <a:t> that can fix each “stopper”</a:t>
            </a:r>
          </a:p>
          <a:p>
            <a:pPr eaLnBrk="1" hangingPunct="1"/>
            <a:r>
              <a:rPr lang="en-US" altLang="en-US" dirty="0" smtClean="0"/>
              <a:t>Let’s stop and share</a:t>
            </a:r>
          </a:p>
          <a:p>
            <a:pPr marL="109537" indent="0" eaLnBrk="1" hangingPunct="1">
              <a:buNone/>
            </a:pPr>
            <a:endParaRPr lang="en-US" alt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Meeting management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Behaviours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HINDER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Listening to others</a:t>
            </a:r>
          </a:p>
          <a:p>
            <a:r>
              <a:rPr lang="en-US" dirty="0" smtClean="0"/>
              <a:t>Paraphrasing</a:t>
            </a:r>
          </a:p>
          <a:p>
            <a:r>
              <a:rPr lang="en-US" dirty="0" smtClean="0"/>
              <a:t>Praising other’s ideas</a:t>
            </a:r>
          </a:p>
          <a:p>
            <a:r>
              <a:rPr lang="en-US" dirty="0" smtClean="0"/>
              <a:t>Asking for critique</a:t>
            </a:r>
          </a:p>
          <a:p>
            <a:r>
              <a:rPr lang="en-US" dirty="0" smtClean="0"/>
              <a:t>Open to alternatives</a:t>
            </a:r>
          </a:p>
          <a:p>
            <a:r>
              <a:rPr lang="en-US" dirty="0" smtClean="0"/>
              <a:t>Focus on facts</a:t>
            </a:r>
          </a:p>
          <a:p>
            <a:r>
              <a:rPr lang="en-US" dirty="0" smtClean="0"/>
              <a:t>Staying calm and friendly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Interrupting</a:t>
            </a:r>
          </a:p>
          <a:p>
            <a:r>
              <a:rPr lang="en-US" dirty="0" smtClean="0"/>
              <a:t>Not acknowledging</a:t>
            </a:r>
          </a:p>
          <a:p>
            <a:r>
              <a:rPr lang="en-US" dirty="0" smtClean="0"/>
              <a:t>Criticizing</a:t>
            </a:r>
          </a:p>
          <a:p>
            <a:r>
              <a:rPr lang="en-US" dirty="0" smtClean="0"/>
              <a:t>Pushing own ideas</a:t>
            </a:r>
          </a:p>
          <a:p>
            <a:r>
              <a:rPr lang="en-US" dirty="0" smtClean="0"/>
              <a:t>Getting defensive</a:t>
            </a:r>
          </a:p>
          <a:p>
            <a:r>
              <a:rPr lang="en-US" dirty="0" smtClean="0"/>
              <a:t>Sticking to your ideas</a:t>
            </a:r>
          </a:p>
          <a:p>
            <a:r>
              <a:rPr lang="en-US" dirty="0" smtClean="0"/>
              <a:t>Basing ideas on personal agenda</a:t>
            </a:r>
          </a:p>
          <a:p>
            <a:r>
              <a:rPr lang="en-US" dirty="0" smtClean="0"/>
              <a:t>Overly emotional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80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Create a list of things that might prevent people from participating fully in a facilitated event in pairs</a:t>
            </a:r>
          </a:p>
          <a:p>
            <a:pPr eaLnBrk="1" hangingPunct="1"/>
            <a:r>
              <a:rPr lang="en-US" altLang="en-US" dirty="0" smtClean="0"/>
              <a:t>Share with larger group</a:t>
            </a:r>
          </a:p>
          <a:p>
            <a:pPr eaLnBrk="1" hangingPunct="1"/>
            <a:r>
              <a:rPr lang="en-US" altLang="en-US" dirty="0" smtClean="0"/>
              <a:t>Conflict vs. Debate</a:t>
            </a:r>
          </a:p>
          <a:p>
            <a:pPr marL="109537" indent="0" eaLnBrk="1" hangingPunct="1">
              <a:buNone/>
            </a:pPr>
            <a:endParaRPr lang="en-US" altLang="en-US" dirty="0" smtClean="0"/>
          </a:p>
          <a:p>
            <a:pPr marL="109537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Barriers to participation</a:t>
            </a:r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4267200"/>
            <a:ext cx="2257425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For full participation, people must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Feel relaxed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Understand the topic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Have had some say in the planning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Feel committed to the topic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Have the required information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Feel safe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Not feel influenced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Have confidence in the facilitator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Are comfortable in the meeting room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Feel the organization will take action on their ideas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can we ensure these criteria are in place?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Barriers to participation</a:t>
            </a:r>
            <a:endParaRPr lang="en-US" dirty="0"/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81200"/>
            <a:ext cx="32385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This session is designed to develop facilitation skills among college leaders: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Defining facilitation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Core practices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Preparing to facilitate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Meeting management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Supporting participation 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Using facilitation tools</a:t>
            </a:r>
            <a:endParaRPr lang="en-CA" dirty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Today’s plan</a:t>
            </a:r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Familiar Ones:</a:t>
            </a:r>
          </a:p>
          <a:p>
            <a:r>
              <a:rPr lang="en-US" dirty="0" smtClean="0"/>
              <a:t>SWOT (program review, program development) </a:t>
            </a:r>
            <a:r>
              <a:rPr lang="en-CA" sz="1200" dirty="0"/>
              <a:t>http://www.researchomatic.com/Swot-Analysis-145181.html</a:t>
            </a:r>
            <a:endParaRPr lang="en-US" sz="1200" dirty="0" smtClean="0"/>
          </a:p>
          <a:p>
            <a:r>
              <a:rPr lang="en-US" dirty="0" smtClean="0"/>
              <a:t>Brainstorming (course development, budget)</a:t>
            </a:r>
          </a:p>
          <a:p>
            <a:r>
              <a:rPr lang="en-US" dirty="0" smtClean="0"/>
              <a:t>Visioning (new program design)</a:t>
            </a:r>
            <a:endParaRPr lang="en-US" dirty="0"/>
          </a:p>
          <a:p>
            <a:r>
              <a:rPr lang="en-US" dirty="0" smtClean="0"/>
              <a:t>Force-Field Analysis</a:t>
            </a:r>
          </a:p>
          <a:p>
            <a:r>
              <a:rPr lang="en-US" dirty="0" smtClean="0"/>
              <a:t>Gap Analysis (curriculum review, course review)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CA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Tools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17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29519"/>
            <a:ext cx="5181600" cy="3886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Force-Field Analysis</a:t>
            </a:r>
            <a:br>
              <a:rPr lang="en-US" dirty="0"/>
            </a:br>
            <a:r>
              <a:rPr lang="en-US" sz="1100" dirty="0"/>
              <a:t>http://www.change-management-consultant.com/force-field-analysis.html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0405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267" y="6275012"/>
            <a:ext cx="2400300" cy="447675"/>
          </a:xfrm>
          <a:prstGeom prst="rect">
            <a:avLst/>
          </a:prstGeom>
        </p:spPr>
      </p:pic>
      <p:sp>
        <p:nvSpPr>
          <p:cNvPr id="65" name="Diamond 64"/>
          <p:cNvSpPr/>
          <p:nvPr/>
        </p:nvSpPr>
        <p:spPr bwMode="auto">
          <a:xfrm>
            <a:off x="3213894" y="2049463"/>
            <a:ext cx="2749550" cy="2749550"/>
          </a:xfrm>
          <a:prstGeom prst="diamond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6" name="Diamond 65"/>
          <p:cNvSpPr/>
          <p:nvPr/>
        </p:nvSpPr>
        <p:spPr bwMode="auto">
          <a:xfrm>
            <a:off x="3723482" y="2573338"/>
            <a:ext cx="1682750" cy="1682750"/>
          </a:xfrm>
          <a:prstGeom prst="diamond">
            <a:avLst/>
          </a:prstGeom>
          <a:solidFill>
            <a:srgbClr val="E7E6E6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7" name="Pentagon 66"/>
          <p:cNvSpPr/>
          <p:nvPr/>
        </p:nvSpPr>
        <p:spPr bwMode="auto">
          <a:xfrm>
            <a:off x="1708944" y="1520825"/>
            <a:ext cx="2940050" cy="192088"/>
          </a:xfrm>
          <a:prstGeom prst="homePlate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8" name="Chevron 67"/>
          <p:cNvSpPr/>
          <p:nvPr/>
        </p:nvSpPr>
        <p:spPr bwMode="auto">
          <a:xfrm>
            <a:off x="4731544" y="1520825"/>
            <a:ext cx="2733675" cy="192088"/>
          </a:xfrm>
          <a:prstGeom prst="chevron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9" name="Pentagon 68"/>
          <p:cNvSpPr/>
          <p:nvPr/>
        </p:nvSpPr>
        <p:spPr bwMode="auto">
          <a:xfrm rot="10800000">
            <a:off x="4525169" y="5145088"/>
            <a:ext cx="2940050" cy="192087"/>
          </a:xfrm>
          <a:prstGeom prst="homePlate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0" name="Chevron 69"/>
          <p:cNvSpPr/>
          <p:nvPr/>
        </p:nvSpPr>
        <p:spPr bwMode="auto">
          <a:xfrm rot="10800000">
            <a:off x="1708944" y="5145088"/>
            <a:ext cx="2733675" cy="192087"/>
          </a:xfrm>
          <a:prstGeom prst="chevron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1" name="Pentagon 70"/>
          <p:cNvSpPr/>
          <p:nvPr/>
        </p:nvSpPr>
        <p:spPr bwMode="auto">
          <a:xfrm rot="16200000">
            <a:off x="432595" y="4286250"/>
            <a:ext cx="1928812" cy="185737"/>
          </a:xfrm>
          <a:prstGeom prst="homePlate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2" name="Chevron 71"/>
          <p:cNvSpPr/>
          <p:nvPr/>
        </p:nvSpPr>
        <p:spPr bwMode="auto">
          <a:xfrm rot="16200000">
            <a:off x="500857" y="2371725"/>
            <a:ext cx="1792288" cy="185737"/>
          </a:xfrm>
          <a:prstGeom prst="chevron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3" name="Pentagon 72"/>
          <p:cNvSpPr/>
          <p:nvPr/>
        </p:nvSpPr>
        <p:spPr bwMode="auto">
          <a:xfrm rot="5400000">
            <a:off x="6782594" y="2439988"/>
            <a:ext cx="1928813" cy="185737"/>
          </a:xfrm>
          <a:prstGeom prst="homePlate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4" name="Chevron 73"/>
          <p:cNvSpPr/>
          <p:nvPr/>
        </p:nvSpPr>
        <p:spPr bwMode="auto">
          <a:xfrm rot="5400000">
            <a:off x="6850857" y="4354513"/>
            <a:ext cx="1792287" cy="185737"/>
          </a:xfrm>
          <a:prstGeom prst="chevron">
            <a:avLst/>
          </a:prstGeom>
          <a:solidFill>
            <a:srgbClr val="E7E6E6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97719" y="1017588"/>
            <a:ext cx="1198563" cy="1198562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797719" y="4641850"/>
            <a:ext cx="1198563" cy="1198563"/>
          </a:xfrm>
          <a:prstGeom prst="ellipse">
            <a:avLst/>
          </a:prstGeom>
          <a:solidFill>
            <a:schemeClr val="accent4"/>
          </a:solidFill>
          <a:ln w="6350" cap="flat" cmpd="sng" algn="ctr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147719" y="1017588"/>
            <a:ext cx="1198563" cy="1198562"/>
          </a:xfrm>
          <a:prstGeom prst="ellipse">
            <a:avLst/>
          </a:prstGeom>
          <a:solidFill>
            <a:schemeClr val="accent2"/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7147719" y="4641850"/>
            <a:ext cx="1198563" cy="1198563"/>
          </a:xfrm>
          <a:prstGeom prst="ellipse">
            <a:avLst/>
          </a:prstGeom>
          <a:solidFill>
            <a:schemeClr val="accent3"/>
          </a:solidFill>
          <a:ln w="6350" cap="flat" cmpd="sng" algn="ctr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9" name="Rounded Rectangular Callout 78"/>
          <p:cNvSpPr/>
          <p:nvPr/>
        </p:nvSpPr>
        <p:spPr bwMode="auto">
          <a:xfrm>
            <a:off x="1910557" y="2201863"/>
            <a:ext cx="1955800" cy="1098550"/>
          </a:xfrm>
          <a:prstGeom prst="wedgeRoundRectCallout">
            <a:avLst>
              <a:gd name="adj1" fmla="val -41305"/>
              <a:gd name="adj2" fmla="val -77880"/>
              <a:gd name="adj3" fmla="val 16667"/>
            </a:avLst>
          </a:prstGeom>
          <a:solidFill>
            <a:schemeClr val="accent1"/>
          </a:solidFill>
          <a:ln w="63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0" name="Rounded Rectangular Callout 79"/>
          <p:cNvSpPr/>
          <p:nvPr/>
        </p:nvSpPr>
        <p:spPr bwMode="auto">
          <a:xfrm flipH="1">
            <a:off x="5249069" y="2201863"/>
            <a:ext cx="1955800" cy="1098550"/>
          </a:xfrm>
          <a:prstGeom prst="wedgeRoundRectCallout">
            <a:avLst>
              <a:gd name="adj1" fmla="val -41305"/>
              <a:gd name="adj2" fmla="val -77880"/>
              <a:gd name="adj3" fmla="val 16667"/>
            </a:avLst>
          </a:prstGeom>
          <a:solidFill>
            <a:schemeClr val="accent2"/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1" name="Rounded Rectangular Callout 80"/>
          <p:cNvSpPr/>
          <p:nvPr/>
        </p:nvSpPr>
        <p:spPr bwMode="auto">
          <a:xfrm rot="10800000">
            <a:off x="5249069" y="3543300"/>
            <a:ext cx="1955800" cy="1098550"/>
          </a:xfrm>
          <a:prstGeom prst="wedgeRoundRectCallout">
            <a:avLst>
              <a:gd name="adj1" fmla="val -41305"/>
              <a:gd name="adj2" fmla="val -77880"/>
              <a:gd name="adj3" fmla="val 16667"/>
            </a:avLst>
          </a:prstGeom>
          <a:solidFill>
            <a:schemeClr val="accent3"/>
          </a:solidFill>
          <a:ln w="6350" cap="flat" cmpd="sng" algn="ctr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2" name="Rounded Rectangular Callout 81"/>
          <p:cNvSpPr/>
          <p:nvPr/>
        </p:nvSpPr>
        <p:spPr bwMode="auto">
          <a:xfrm rot="10800000" flipH="1">
            <a:off x="1910557" y="3543300"/>
            <a:ext cx="1955800" cy="1098550"/>
          </a:xfrm>
          <a:prstGeom prst="wedgeRoundRectCallout">
            <a:avLst>
              <a:gd name="adj1" fmla="val -41305"/>
              <a:gd name="adj2" fmla="val -77880"/>
              <a:gd name="adj3" fmla="val 16667"/>
            </a:avLst>
          </a:prstGeom>
          <a:solidFill>
            <a:schemeClr val="accent4"/>
          </a:solidFill>
          <a:ln w="6350" cap="flat" cmpd="sng" algn="ctr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945482" y="2232025"/>
            <a:ext cx="1878012" cy="3877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" lastClr="FFFFFF"/>
                </a:solidFill>
                <a:ea typeface="ＭＳ Ｐゴシック" charset="0"/>
                <a:cs typeface="Calibri"/>
              </a:rPr>
              <a:t>STRENGTH</a:t>
            </a:r>
            <a:endParaRPr lang="en-US" sz="1600" b="1" kern="0" dirty="0">
              <a:solidFill>
                <a:sysClr val="window" lastClr="FFFFFF"/>
              </a:solidFill>
              <a:ea typeface="ＭＳ Ｐゴシック" charset="0"/>
              <a:cs typeface="Calibri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018419" y="1280542"/>
            <a:ext cx="791032" cy="620866"/>
            <a:chOff x="60290" y="30145"/>
            <a:chExt cx="1728317" cy="1356528"/>
          </a:xfrm>
          <a:solidFill>
            <a:schemeClr val="bg1"/>
          </a:solidFill>
        </p:grpSpPr>
        <p:sp>
          <p:nvSpPr>
            <p:cNvPr id="106" name="Freeform 105"/>
            <p:cNvSpPr/>
            <p:nvPr/>
          </p:nvSpPr>
          <p:spPr bwMode="auto">
            <a:xfrm>
              <a:off x="60290" y="30145"/>
              <a:ext cx="1728317" cy="1356528"/>
            </a:xfrm>
            <a:custGeom>
              <a:avLst/>
              <a:gdLst>
                <a:gd name="connsiteX0" fmla="*/ 10048 w 1728317"/>
                <a:gd name="connsiteY0" fmla="*/ 1306286 h 1356528"/>
                <a:gd name="connsiteX1" fmla="*/ 0 w 1728317"/>
                <a:gd name="connsiteY1" fmla="*/ 1175657 h 1356528"/>
                <a:gd name="connsiteX2" fmla="*/ 432079 w 1728317"/>
                <a:gd name="connsiteY2" fmla="*/ 562708 h 1356528"/>
                <a:gd name="connsiteX3" fmla="*/ 542611 w 1728317"/>
                <a:gd name="connsiteY3" fmla="*/ 562708 h 1356528"/>
                <a:gd name="connsiteX4" fmla="*/ 643095 w 1728317"/>
                <a:gd name="connsiteY4" fmla="*/ 773723 h 1356528"/>
                <a:gd name="connsiteX5" fmla="*/ 914400 w 1728317"/>
                <a:gd name="connsiteY5" fmla="*/ 422031 h 1356528"/>
                <a:gd name="connsiteX6" fmla="*/ 1014884 w 1728317"/>
                <a:gd name="connsiteY6" fmla="*/ 422031 h 1356528"/>
                <a:gd name="connsiteX7" fmla="*/ 1165609 w 1728317"/>
                <a:gd name="connsiteY7" fmla="*/ 663191 h 1356528"/>
                <a:gd name="connsiteX8" fmla="*/ 1627833 w 1728317"/>
                <a:gd name="connsiteY8" fmla="*/ 130629 h 1356528"/>
                <a:gd name="connsiteX9" fmla="*/ 1266092 w 1728317"/>
                <a:gd name="connsiteY9" fmla="*/ 150725 h 1356528"/>
                <a:gd name="connsiteX10" fmla="*/ 1728317 w 1728317"/>
                <a:gd name="connsiteY10" fmla="*/ 0 h 1356528"/>
                <a:gd name="connsiteX11" fmla="*/ 1688123 w 1728317"/>
                <a:gd name="connsiteY11" fmla="*/ 391886 h 1356528"/>
                <a:gd name="connsiteX12" fmla="*/ 1668026 w 1728317"/>
                <a:gd name="connsiteY12" fmla="*/ 492369 h 1356528"/>
                <a:gd name="connsiteX13" fmla="*/ 1657978 w 1728317"/>
                <a:gd name="connsiteY13" fmla="*/ 160774 h 1356528"/>
                <a:gd name="connsiteX14" fmla="*/ 1195754 w 1728317"/>
                <a:gd name="connsiteY14" fmla="*/ 743578 h 1356528"/>
                <a:gd name="connsiteX15" fmla="*/ 1105319 w 1728317"/>
                <a:gd name="connsiteY15" fmla="*/ 753626 h 1356528"/>
                <a:gd name="connsiteX16" fmla="*/ 974690 w 1728317"/>
                <a:gd name="connsiteY16" fmla="*/ 552659 h 1356528"/>
                <a:gd name="connsiteX17" fmla="*/ 693336 w 1728317"/>
                <a:gd name="connsiteY17" fmla="*/ 924448 h 1356528"/>
                <a:gd name="connsiteX18" fmla="*/ 562708 w 1728317"/>
                <a:gd name="connsiteY18" fmla="*/ 924448 h 1356528"/>
                <a:gd name="connsiteX19" fmla="*/ 462224 w 1728317"/>
                <a:gd name="connsiteY19" fmla="*/ 723481 h 1356528"/>
                <a:gd name="connsiteX20" fmla="*/ 20097 w 1728317"/>
                <a:gd name="connsiteY20" fmla="*/ 1356528 h 1356528"/>
                <a:gd name="connsiteX21" fmla="*/ 10048 w 1728317"/>
                <a:gd name="connsiteY21" fmla="*/ 1306286 h 135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8317" h="1356528">
                  <a:moveTo>
                    <a:pt x="10048" y="1306286"/>
                  </a:moveTo>
                  <a:lnTo>
                    <a:pt x="0" y="1175657"/>
                  </a:lnTo>
                  <a:lnTo>
                    <a:pt x="432079" y="562708"/>
                  </a:lnTo>
                  <a:lnTo>
                    <a:pt x="542611" y="562708"/>
                  </a:lnTo>
                  <a:lnTo>
                    <a:pt x="643095" y="773723"/>
                  </a:lnTo>
                  <a:lnTo>
                    <a:pt x="914400" y="422031"/>
                  </a:lnTo>
                  <a:lnTo>
                    <a:pt x="1014884" y="422031"/>
                  </a:lnTo>
                  <a:lnTo>
                    <a:pt x="1165609" y="663191"/>
                  </a:lnTo>
                  <a:lnTo>
                    <a:pt x="1627833" y="130629"/>
                  </a:lnTo>
                  <a:lnTo>
                    <a:pt x="1266092" y="150725"/>
                  </a:lnTo>
                  <a:lnTo>
                    <a:pt x="1728317" y="0"/>
                  </a:lnTo>
                  <a:lnTo>
                    <a:pt x="1688123" y="391886"/>
                  </a:lnTo>
                  <a:lnTo>
                    <a:pt x="1668026" y="492369"/>
                  </a:lnTo>
                  <a:lnTo>
                    <a:pt x="1657978" y="160774"/>
                  </a:lnTo>
                  <a:lnTo>
                    <a:pt x="1195754" y="743578"/>
                  </a:lnTo>
                  <a:lnTo>
                    <a:pt x="1105319" y="753626"/>
                  </a:lnTo>
                  <a:lnTo>
                    <a:pt x="974690" y="552659"/>
                  </a:lnTo>
                  <a:lnTo>
                    <a:pt x="693336" y="924448"/>
                  </a:lnTo>
                  <a:lnTo>
                    <a:pt x="562708" y="924448"/>
                  </a:lnTo>
                  <a:lnTo>
                    <a:pt x="462224" y="723481"/>
                  </a:lnTo>
                  <a:lnTo>
                    <a:pt x="20097" y="1356528"/>
                  </a:lnTo>
                  <a:lnTo>
                    <a:pt x="10048" y="13062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100484" y="341644"/>
              <a:ext cx="130628" cy="643094"/>
            </a:xfrm>
            <a:custGeom>
              <a:avLst/>
              <a:gdLst>
                <a:gd name="connsiteX0" fmla="*/ 60290 w 130628"/>
                <a:gd name="connsiteY0" fmla="*/ 20097 h 643094"/>
                <a:gd name="connsiteX1" fmla="*/ 130628 w 130628"/>
                <a:gd name="connsiteY1" fmla="*/ 321547 h 643094"/>
                <a:gd name="connsiteX2" fmla="*/ 110531 w 130628"/>
                <a:gd name="connsiteY2" fmla="*/ 643094 h 643094"/>
                <a:gd name="connsiteX3" fmla="*/ 0 w 130628"/>
                <a:gd name="connsiteY3" fmla="*/ 622998 h 643094"/>
                <a:gd name="connsiteX4" fmla="*/ 10048 w 130628"/>
                <a:gd name="connsiteY4" fmla="*/ 0 h 643094"/>
                <a:gd name="connsiteX5" fmla="*/ 60290 w 130628"/>
                <a:gd name="connsiteY5" fmla="*/ 20097 h 64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28" h="643094">
                  <a:moveTo>
                    <a:pt x="60290" y="20097"/>
                  </a:moveTo>
                  <a:lnTo>
                    <a:pt x="130628" y="321547"/>
                  </a:lnTo>
                  <a:lnTo>
                    <a:pt x="110531" y="643094"/>
                  </a:lnTo>
                  <a:lnTo>
                    <a:pt x="0" y="622998"/>
                  </a:lnTo>
                  <a:lnTo>
                    <a:pt x="10048" y="0"/>
                  </a:lnTo>
                  <a:lnTo>
                    <a:pt x="60290" y="200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231112" y="251209"/>
              <a:ext cx="1195754" cy="120580"/>
            </a:xfrm>
            <a:custGeom>
              <a:avLst/>
              <a:gdLst>
                <a:gd name="connsiteX0" fmla="*/ 0 w 1195754"/>
                <a:gd name="connsiteY0" fmla="*/ 100483 h 120580"/>
                <a:gd name="connsiteX1" fmla="*/ 60290 w 1195754"/>
                <a:gd name="connsiteY1" fmla="*/ 0 h 120580"/>
                <a:gd name="connsiteX2" fmla="*/ 1195754 w 1195754"/>
                <a:gd name="connsiteY2" fmla="*/ 40193 h 120580"/>
                <a:gd name="connsiteX3" fmla="*/ 653143 w 1195754"/>
                <a:gd name="connsiteY3" fmla="*/ 120580 h 120580"/>
                <a:gd name="connsiteX4" fmla="*/ 0 w 1195754"/>
                <a:gd name="connsiteY4" fmla="*/ 100483 h 1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5754" h="120580">
                  <a:moveTo>
                    <a:pt x="0" y="100483"/>
                  </a:moveTo>
                  <a:lnTo>
                    <a:pt x="60290" y="0"/>
                  </a:lnTo>
                  <a:lnTo>
                    <a:pt x="1195754" y="40193"/>
                  </a:lnTo>
                  <a:lnTo>
                    <a:pt x="653143" y="120580"/>
                  </a:lnTo>
                  <a:lnTo>
                    <a:pt x="0" y="1004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1627833" y="542611"/>
              <a:ext cx="150725" cy="502418"/>
            </a:xfrm>
            <a:custGeom>
              <a:avLst/>
              <a:gdLst>
                <a:gd name="connsiteX0" fmla="*/ 70338 w 150725"/>
                <a:gd name="connsiteY0" fmla="*/ 0 h 502418"/>
                <a:gd name="connsiteX1" fmla="*/ 0 w 150725"/>
                <a:gd name="connsiteY1" fmla="*/ 100484 h 502418"/>
                <a:gd name="connsiteX2" fmla="*/ 0 w 150725"/>
                <a:gd name="connsiteY2" fmla="*/ 502418 h 502418"/>
                <a:gd name="connsiteX3" fmla="*/ 150725 w 150725"/>
                <a:gd name="connsiteY3" fmla="*/ 482321 h 502418"/>
                <a:gd name="connsiteX4" fmla="*/ 70338 w 150725"/>
                <a:gd name="connsiteY4" fmla="*/ 0 h 5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25" h="502418">
                  <a:moveTo>
                    <a:pt x="70338" y="0"/>
                  </a:moveTo>
                  <a:lnTo>
                    <a:pt x="0" y="100484"/>
                  </a:lnTo>
                  <a:lnTo>
                    <a:pt x="0" y="502418"/>
                  </a:lnTo>
                  <a:lnTo>
                    <a:pt x="150725" y="482321"/>
                  </a:lnTo>
                  <a:lnTo>
                    <a:pt x="703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301451" y="1055077"/>
              <a:ext cx="1446962" cy="100483"/>
            </a:xfrm>
            <a:custGeom>
              <a:avLst/>
              <a:gdLst>
                <a:gd name="connsiteX0" fmla="*/ 0 w 1446962"/>
                <a:gd name="connsiteY0" fmla="*/ 60290 h 100483"/>
                <a:gd name="connsiteX1" fmla="*/ 1336430 w 1446962"/>
                <a:gd name="connsiteY1" fmla="*/ 0 h 100483"/>
                <a:gd name="connsiteX2" fmla="*/ 1446962 w 1446962"/>
                <a:gd name="connsiteY2" fmla="*/ 100483 h 100483"/>
                <a:gd name="connsiteX3" fmla="*/ 0 w 1446962"/>
                <a:gd name="connsiteY3" fmla="*/ 60290 h 10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6962" h="100483">
                  <a:moveTo>
                    <a:pt x="0" y="60290"/>
                  </a:moveTo>
                  <a:lnTo>
                    <a:pt x="1336430" y="0"/>
                  </a:lnTo>
                  <a:lnTo>
                    <a:pt x="1446962" y="100483"/>
                  </a:lnTo>
                  <a:lnTo>
                    <a:pt x="0" y="602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376536" y="4864989"/>
            <a:ext cx="765478" cy="723616"/>
            <a:chOff x="3878664" y="3496826"/>
            <a:chExt cx="1286189" cy="1215851"/>
          </a:xfrm>
          <a:solidFill>
            <a:schemeClr val="bg1"/>
          </a:solidFill>
        </p:grpSpPr>
        <p:sp>
          <p:nvSpPr>
            <p:cNvPr id="103" name="Freeform 102"/>
            <p:cNvSpPr/>
            <p:nvPr/>
          </p:nvSpPr>
          <p:spPr bwMode="auto">
            <a:xfrm>
              <a:off x="3878664" y="3496826"/>
              <a:ext cx="1286189" cy="1215851"/>
            </a:xfrm>
            <a:custGeom>
              <a:avLst/>
              <a:gdLst>
                <a:gd name="connsiteX0" fmla="*/ 0 w 1286189"/>
                <a:gd name="connsiteY0" fmla="*/ 1075174 h 1215851"/>
                <a:gd name="connsiteX1" fmla="*/ 602901 w 1286189"/>
                <a:gd name="connsiteY1" fmla="*/ 0 h 1215851"/>
                <a:gd name="connsiteX2" fmla="*/ 683288 w 1286189"/>
                <a:gd name="connsiteY2" fmla="*/ 0 h 1215851"/>
                <a:gd name="connsiteX3" fmla="*/ 1286189 w 1286189"/>
                <a:gd name="connsiteY3" fmla="*/ 1115367 h 1215851"/>
                <a:gd name="connsiteX4" fmla="*/ 1266092 w 1286189"/>
                <a:gd name="connsiteY4" fmla="*/ 1175658 h 1215851"/>
                <a:gd name="connsiteX5" fmla="*/ 311499 w 1286189"/>
                <a:gd name="connsiteY5" fmla="*/ 1215851 h 1215851"/>
                <a:gd name="connsiteX6" fmla="*/ 160773 w 1286189"/>
                <a:gd name="connsiteY6" fmla="*/ 1135464 h 1215851"/>
                <a:gd name="connsiteX7" fmla="*/ 1165609 w 1286189"/>
                <a:gd name="connsiteY7" fmla="*/ 1095271 h 1215851"/>
                <a:gd name="connsiteX8" fmla="*/ 633046 w 1286189"/>
                <a:gd name="connsiteY8" fmla="*/ 70339 h 1215851"/>
                <a:gd name="connsiteX9" fmla="*/ 0 w 1286189"/>
                <a:gd name="connsiteY9" fmla="*/ 1075174 h 121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6189" h="1215851">
                  <a:moveTo>
                    <a:pt x="0" y="1075174"/>
                  </a:moveTo>
                  <a:lnTo>
                    <a:pt x="602901" y="0"/>
                  </a:lnTo>
                  <a:lnTo>
                    <a:pt x="683288" y="0"/>
                  </a:lnTo>
                  <a:lnTo>
                    <a:pt x="1286189" y="1115367"/>
                  </a:lnTo>
                  <a:lnTo>
                    <a:pt x="1266092" y="1175658"/>
                  </a:lnTo>
                  <a:lnTo>
                    <a:pt x="311499" y="1215851"/>
                  </a:lnTo>
                  <a:lnTo>
                    <a:pt x="160773" y="1135464"/>
                  </a:lnTo>
                  <a:lnTo>
                    <a:pt x="1165609" y="1095271"/>
                  </a:lnTo>
                  <a:lnTo>
                    <a:pt x="633046" y="70339"/>
                  </a:lnTo>
                  <a:lnTo>
                    <a:pt x="0" y="10751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4461468" y="3849686"/>
              <a:ext cx="120579" cy="502416"/>
            </a:xfrm>
            <a:custGeom>
              <a:avLst/>
              <a:gdLst>
                <a:gd name="connsiteX0" fmla="*/ 40194 w 120580"/>
                <a:gd name="connsiteY0" fmla="*/ 502417 h 502417"/>
                <a:gd name="connsiteX1" fmla="*/ 0 w 120580"/>
                <a:gd name="connsiteY1" fmla="*/ 0 h 502417"/>
                <a:gd name="connsiteX2" fmla="*/ 120580 w 120580"/>
                <a:gd name="connsiteY2" fmla="*/ 0 h 502417"/>
                <a:gd name="connsiteX3" fmla="*/ 40194 w 120580"/>
                <a:gd name="connsiteY3" fmla="*/ 502417 h 50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80" h="502417">
                  <a:moveTo>
                    <a:pt x="40194" y="502417"/>
                  </a:moveTo>
                  <a:lnTo>
                    <a:pt x="0" y="0"/>
                  </a:lnTo>
                  <a:lnTo>
                    <a:pt x="120580" y="0"/>
                  </a:lnTo>
                  <a:lnTo>
                    <a:pt x="40194" y="5024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4431323" y="4431323"/>
              <a:ext cx="190919" cy="70339"/>
            </a:xfrm>
            <a:custGeom>
              <a:avLst/>
              <a:gdLst>
                <a:gd name="connsiteX0" fmla="*/ 0 w 190919"/>
                <a:gd name="connsiteY0" fmla="*/ 0 h 70339"/>
                <a:gd name="connsiteX1" fmla="*/ 160774 w 190919"/>
                <a:gd name="connsiteY1" fmla="*/ 0 h 70339"/>
                <a:gd name="connsiteX2" fmla="*/ 190919 w 190919"/>
                <a:gd name="connsiteY2" fmla="*/ 70339 h 70339"/>
                <a:gd name="connsiteX3" fmla="*/ 50242 w 190919"/>
                <a:gd name="connsiteY3" fmla="*/ 70339 h 70339"/>
                <a:gd name="connsiteX4" fmla="*/ 0 w 190919"/>
                <a:gd name="connsiteY4" fmla="*/ 0 h 7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919" h="70339">
                  <a:moveTo>
                    <a:pt x="0" y="0"/>
                  </a:moveTo>
                  <a:lnTo>
                    <a:pt x="160774" y="0"/>
                  </a:lnTo>
                  <a:lnTo>
                    <a:pt x="190919" y="70339"/>
                  </a:lnTo>
                  <a:lnTo>
                    <a:pt x="50242" y="7033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74708" y="4878327"/>
            <a:ext cx="836666" cy="693798"/>
            <a:chOff x="200967" y="3403250"/>
            <a:chExt cx="1688124" cy="1399862"/>
          </a:xfrm>
          <a:solidFill>
            <a:schemeClr val="bg1"/>
          </a:solidFill>
        </p:grpSpPr>
        <p:sp>
          <p:nvSpPr>
            <p:cNvPr id="100" name="Freeform 99"/>
            <p:cNvSpPr/>
            <p:nvPr/>
          </p:nvSpPr>
          <p:spPr bwMode="auto">
            <a:xfrm>
              <a:off x="200967" y="3506875"/>
              <a:ext cx="1457011" cy="1296237"/>
            </a:xfrm>
            <a:custGeom>
              <a:avLst/>
              <a:gdLst>
                <a:gd name="connsiteX0" fmla="*/ 673240 w 1457011"/>
                <a:gd name="connsiteY0" fmla="*/ 40193 h 1296237"/>
                <a:gd name="connsiteX1" fmla="*/ 482321 w 1457011"/>
                <a:gd name="connsiteY1" fmla="*/ 321547 h 1296237"/>
                <a:gd name="connsiteX2" fmla="*/ 20097 w 1457011"/>
                <a:gd name="connsiteY2" fmla="*/ 411982 h 1296237"/>
                <a:gd name="connsiteX3" fmla="*/ 0 w 1457011"/>
                <a:gd name="connsiteY3" fmla="*/ 462224 h 1296237"/>
                <a:gd name="connsiteX4" fmla="*/ 331596 w 1457011"/>
                <a:gd name="connsiteY4" fmla="*/ 803868 h 1296237"/>
                <a:gd name="connsiteX5" fmla="*/ 261257 w 1457011"/>
                <a:gd name="connsiteY5" fmla="*/ 1225899 h 1296237"/>
                <a:gd name="connsiteX6" fmla="*/ 331596 w 1457011"/>
                <a:gd name="connsiteY6" fmla="*/ 1296237 h 1296237"/>
                <a:gd name="connsiteX7" fmla="*/ 743578 w 1457011"/>
                <a:gd name="connsiteY7" fmla="*/ 1085222 h 1296237"/>
                <a:gd name="connsiteX8" fmla="*/ 1135464 w 1457011"/>
                <a:gd name="connsiteY8" fmla="*/ 1296237 h 1296237"/>
                <a:gd name="connsiteX9" fmla="*/ 1185706 w 1457011"/>
                <a:gd name="connsiteY9" fmla="*/ 1235947 h 1296237"/>
                <a:gd name="connsiteX10" fmla="*/ 1135464 w 1457011"/>
                <a:gd name="connsiteY10" fmla="*/ 793820 h 1296237"/>
                <a:gd name="connsiteX11" fmla="*/ 1457011 w 1457011"/>
                <a:gd name="connsiteY11" fmla="*/ 422030 h 1296237"/>
                <a:gd name="connsiteX12" fmla="*/ 954593 w 1457011"/>
                <a:gd name="connsiteY12" fmla="*/ 341644 h 1296237"/>
                <a:gd name="connsiteX13" fmla="*/ 783771 w 1457011"/>
                <a:gd name="connsiteY13" fmla="*/ 30145 h 1296237"/>
                <a:gd name="connsiteX14" fmla="*/ 904352 w 1457011"/>
                <a:gd name="connsiteY14" fmla="*/ 432079 h 1296237"/>
                <a:gd name="connsiteX15" fmla="*/ 1336431 w 1457011"/>
                <a:gd name="connsiteY15" fmla="*/ 472272 h 1296237"/>
                <a:gd name="connsiteX16" fmla="*/ 1014884 w 1457011"/>
                <a:gd name="connsiteY16" fmla="*/ 773723 h 1296237"/>
                <a:gd name="connsiteX17" fmla="*/ 1095270 w 1457011"/>
                <a:gd name="connsiteY17" fmla="*/ 1185705 h 1296237"/>
                <a:gd name="connsiteX18" fmla="*/ 753626 w 1457011"/>
                <a:gd name="connsiteY18" fmla="*/ 974690 h 1296237"/>
                <a:gd name="connsiteX19" fmla="*/ 361741 w 1457011"/>
                <a:gd name="connsiteY19" fmla="*/ 1145512 h 1296237"/>
                <a:gd name="connsiteX20" fmla="*/ 442128 w 1457011"/>
                <a:gd name="connsiteY20" fmla="*/ 773723 h 1296237"/>
                <a:gd name="connsiteX21" fmla="*/ 150725 w 1457011"/>
                <a:gd name="connsiteY21" fmla="*/ 462224 h 1296237"/>
                <a:gd name="connsiteX22" fmla="*/ 502418 w 1457011"/>
                <a:gd name="connsiteY22" fmla="*/ 422030 h 1296237"/>
                <a:gd name="connsiteX23" fmla="*/ 713433 w 1457011"/>
                <a:gd name="connsiteY23" fmla="*/ 0 h 1296237"/>
                <a:gd name="connsiteX24" fmla="*/ 673240 w 1457011"/>
                <a:gd name="connsiteY24" fmla="*/ 40193 h 129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57011" h="1296237">
                  <a:moveTo>
                    <a:pt x="673240" y="40193"/>
                  </a:moveTo>
                  <a:lnTo>
                    <a:pt x="482321" y="321547"/>
                  </a:lnTo>
                  <a:lnTo>
                    <a:pt x="20097" y="411982"/>
                  </a:lnTo>
                  <a:lnTo>
                    <a:pt x="0" y="462224"/>
                  </a:lnTo>
                  <a:lnTo>
                    <a:pt x="331596" y="803868"/>
                  </a:lnTo>
                  <a:lnTo>
                    <a:pt x="261257" y="1225899"/>
                  </a:lnTo>
                  <a:lnTo>
                    <a:pt x="331596" y="1296237"/>
                  </a:lnTo>
                  <a:lnTo>
                    <a:pt x="743578" y="1085222"/>
                  </a:lnTo>
                  <a:lnTo>
                    <a:pt x="1135464" y="1296237"/>
                  </a:lnTo>
                  <a:lnTo>
                    <a:pt x="1185706" y="1235947"/>
                  </a:lnTo>
                  <a:lnTo>
                    <a:pt x="1135464" y="793820"/>
                  </a:lnTo>
                  <a:lnTo>
                    <a:pt x="1457011" y="422030"/>
                  </a:lnTo>
                  <a:lnTo>
                    <a:pt x="954593" y="341644"/>
                  </a:lnTo>
                  <a:lnTo>
                    <a:pt x="783771" y="30145"/>
                  </a:lnTo>
                  <a:lnTo>
                    <a:pt x="904352" y="432079"/>
                  </a:lnTo>
                  <a:lnTo>
                    <a:pt x="1336431" y="472272"/>
                  </a:lnTo>
                  <a:lnTo>
                    <a:pt x="1014884" y="773723"/>
                  </a:lnTo>
                  <a:lnTo>
                    <a:pt x="1095270" y="1185705"/>
                  </a:lnTo>
                  <a:lnTo>
                    <a:pt x="753626" y="974690"/>
                  </a:lnTo>
                  <a:lnTo>
                    <a:pt x="361741" y="1145512"/>
                  </a:lnTo>
                  <a:lnTo>
                    <a:pt x="442128" y="773723"/>
                  </a:lnTo>
                  <a:lnTo>
                    <a:pt x="150725" y="462224"/>
                  </a:lnTo>
                  <a:lnTo>
                    <a:pt x="502418" y="422030"/>
                  </a:lnTo>
                  <a:lnTo>
                    <a:pt x="713433" y="0"/>
                  </a:lnTo>
                  <a:lnTo>
                    <a:pt x="673240" y="40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1219200" y="3403250"/>
              <a:ext cx="428730" cy="381422"/>
            </a:xfrm>
            <a:custGeom>
              <a:avLst/>
              <a:gdLst>
                <a:gd name="connsiteX0" fmla="*/ 673240 w 1457011"/>
                <a:gd name="connsiteY0" fmla="*/ 40193 h 1296237"/>
                <a:gd name="connsiteX1" fmla="*/ 482321 w 1457011"/>
                <a:gd name="connsiteY1" fmla="*/ 321547 h 1296237"/>
                <a:gd name="connsiteX2" fmla="*/ 20097 w 1457011"/>
                <a:gd name="connsiteY2" fmla="*/ 411982 h 1296237"/>
                <a:gd name="connsiteX3" fmla="*/ 0 w 1457011"/>
                <a:gd name="connsiteY3" fmla="*/ 462224 h 1296237"/>
                <a:gd name="connsiteX4" fmla="*/ 331596 w 1457011"/>
                <a:gd name="connsiteY4" fmla="*/ 803868 h 1296237"/>
                <a:gd name="connsiteX5" fmla="*/ 261257 w 1457011"/>
                <a:gd name="connsiteY5" fmla="*/ 1225899 h 1296237"/>
                <a:gd name="connsiteX6" fmla="*/ 331596 w 1457011"/>
                <a:gd name="connsiteY6" fmla="*/ 1296237 h 1296237"/>
                <a:gd name="connsiteX7" fmla="*/ 743578 w 1457011"/>
                <a:gd name="connsiteY7" fmla="*/ 1085222 h 1296237"/>
                <a:gd name="connsiteX8" fmla="*/ 1135464 w 1457011"/>
                <a:gd name="connsiteY8" fmla="*/ 1296237 h 1296237"/>
                <a:gd name="connsiteX9" fmla="*/ 1185706 w 1457011"/>
                <a:gd name="connsiteY9" fmla="*/ 1235947 h 1296237"/>
                <a:gd name="connsiteX10" fmla="*/ 1135464 w 1457011"/>
                <a:gd name="connsiteY10" fmla="*/ 793820 h 1296237"/>
                <a:gd name="connsiteX11" fmla="*/ 1457011 w 1457011"/>
                <a:gd name="connsiteY11" fmla="*/ 422030 h 1296237"/>
                <a:gd name="connsiteX12" fmla="*/ 954593 w 1457011"/>
                <a:gd name="connsiteY12" fmla="*/ 341644 h 1296237"/>
                <a:gd name="connsiteX13" fmla="*/ 783771 w 1457011"/>
                <a:gd name="connsiteY13" fmla="*/ 30145 h 1296237"/>
                <a:gd name="connsiteX14" fmla="*/ 904352 w 1457011"/>
                <a:gd name="connsiteY14" fmla="*/ 432079 h 1296237"/>
                <a:gd name="connsiteX15" fmla="*/ 1336431 w 1457011"/>
                <a:gd name="connsiteY15" fmla="*/ 472272 h 1296237"/>
                <a:gd name="connsiteX16" fmla="*/ 1014884 w 1457011"/>
                <a:gd name="connsiteY16" fmla="*/ 773723 h 1296237"/>
                <a:gd name="connsiteX17" fmla="*/ 1095270 w 1457011"/>
                <a:gd name="connsiteY17" fmla="*/ 1185705 h 1296237"/>
                <a:gd name="connsiteX18" fmla="*/ 753626 w 1457011"/>
                <a:gd name="connsiteY18" fmla="*/ 974690 h 1296237"/>
                <a:gd name="connsiteX19" fmla="*/ 361741 w 1457011"/>
                <a:gd name="connsiteY19" fmla="*/ 1145512 h 1296237"/>
                <a:gd name="connsiteX20" fmla="*/ 442128 w 1457011"/>
                <a:gd name="connsiteY20" fmla="*/ 773723 h 1296237"/>
                <a:gd name="connsiteX21" fmla="*/ 150725 w 1457011"/>
                <a:gd name="connsiteY21" fmla="*/ 462224 h 1296237"/>
                <a:gd name="connsiteX22" fmla="*/ 502418 w 1457011"/>
                <a:gd name="connsiteY22" fmla="*/ 422030 h 1296237"/>
                <a:gd name="connsiteX23" fmla="*/ 713433 w 1457011"/>
                <a:gd name="connsiteY23" fmla="*/ 0 h 1296237"/>
                <a:gd name="connsiteX24" fmla="*/ 673240 w 1457011"/>
                <a:gd name="connsiteY24" fmla="*/ 40193 h 129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57011" h="1296237">
                  <a:moveTo>
                    <a:pt x="673240" y="40193"/>
                  </a:moveTo>
                  <a:lnTo>
                    <a:pt x="482321" y="321547"/>
                  </a:lnTo>
                  <a:lnTo>
                    <a:pt x="20097" y="411982"/>
                  </a:lnTo>
                  <a:lnTo>
                    <a:pt x="0" y="462224"/>
                  </a:lnTo>
                  <a:lnTo>
                    <a:pt x="331596" y="803868"/>
                  </a:lnTo>
                  <a:lnTo>
                    <a:pt x="261257" y="1225899"/>
                  </a:lnTo>
                  <a:lnTo>
                    <a:pt x="331596" y="1296237"/>
                  </a:lnTo>
                  <a:lnTo>
                    <a:pt x="743578" y="1085222"/>
                  </a:lnTo>
                  <a:lnTo>
                    <a:pt x="1135464" y="1296237"/>
                  </a:lnTo>
                  <a:lnTo>
                    <a:pt x="1185706" y="1235947"/>
                  </a:lnTo>
                  <a:lnTo>
                    <a:pt x="1135464" y="793820"/>
                  </a:lnTo>
                  <a:lnTo>
                    <a:pt x="1457011" y="422030"/>
                  </a:lnTo>
                  <a:lnTo>
                    <a:pt x="954593" y="341644"/>
                  </a:lnTo>
                  <a:lnTo>
                    <a:pt x="783771" y="30145"/>
                  </a:lnTo>
                  <a:lnTo>
                    <a:pt x="904352" y="432079"/>
                  </a:lnTo>
                  <a:lnTo>
                    <a:pt x="1336431" y="472272"/>
                  </a:lnTo>
                  <a:lnTo>
                    <a:pt x="1014884" y="773723"/>
                  </a:lnTo>
                  <a:lnTo>
                    <a:pt x="1095270" y="1185705"/>
                  </a:lnTo>
                  <a:lnTo>
                    <a:pt x="753626" y="974690"/>
                  </a:lnTo>
                  <a:lnTo>
                    <a:pt x="361741" y="1145512"/>
                  </a:lnTo>
                  <a:lnTo>
                    <a:pt x="442128" y="773723"/>
                  </a:lnTo>
                  <a:lnTo>
                    <a:pt x="150725" y="462224"/>
                  </a:lnTo>
                  <a:lnTo>
                    <a:pt x="502418" y="422030"/>
                  </a:lnTo>
                  <a:lnTo>
                    <a:pt x="713433" y="0"/>
                  </a:lnTo>
                  <a:lnTo>
                    <a:pt x="673240" y="40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1460361" y="4166924"/>
              <a:ext cx="428730" cy="381422"/>
            </a:xfrm>
            <a:custGeom>
              <a:avLst/>
              <a:gdLst>
                <a:gd name="connsiteX0" fmla="*/ 673240 w 1457011"/>
                <a:gd name="connsiteY0" fmla="*/ 40193 h 1296237"/>
                <a:gd name="connsiteX1" fmla="*/ 482321 w 1457011"/>
                <a:gd name="connsiteY1" fmla="*/ 321547 h 1296237"/>
                <a:gd name="connsiteX2" fmla="*/ 20097 w 1457011"/>
                <a:gd name="connsiteY2" fmla="*/ 411982 h 1296237"/>
                <a:gd name="connsiteX3" fmla="*/ 0 w 1457011"/>
                <a:gd name="connsiteY3" fmla="*/ 462224 h 1296237"/>
                <a:gd name="connsiteX4" fmla="*/ 331596 w 1457011"/>
                <a:gd name="connsiteY4" fmla="*/ 803868 h 1296237"/>
                <a:gd name="connsiteX5" fmla="*/ 261257 w 1457011"/>
                <a:gd name="connsiteY5" fmla="*/ 1225899 h 1296237"/>
                <a:gd name="connsiteX6" fmla="*/ 331596 w 1457011"/>
                <a:gd name="connsiteY6" fmla="*/ 1296237 h 1296237"/>
                <a:gd name="connsiteX7" fmla="*/ 743578 w 1457011"/>
                <a:gd name="connsiteY7" fmla="*/ 1085222 h 1296237"/>
                <a:gd name="connsiteX8" fmla="*/ 1135464 w 1457011"/>
                <a:gd name="connsiteY8" fmla="*/ 1296237 h 1296237"/>
                <a:gd name="connsiteX9" fmla="*/ 1185706 w 1457011"/>
                <a:gd name="connsiteY9" fmla="*/ 1235947 h 1296237"/>
                <a:gd name="connsiteX10" fmla="*/ 1135464 w 1457011"/>
                <a:gd name="connsiteY10" fmla="*/ 793820 h 1296237"/>
                <a:gd name="connsiteX11" fmla="*/ 1457011 w 1457011"/>
                <a:gd name="connsiteY11" fmla="*/ 422030 h 1296237"/>
                <a:gd name="connsiteX12" fmla="*/ 954593 w 1457011"/>
                <a:gd name="connsiteY12" fmla="*/ 341644 h 1296237"/>
                <a:gd name="connsiteX13" fmla="*/ 783771 w 1457011"/>
                <a:gd name="connsiteY13" fmla="*/ 30145 h 1296237"/>
                <a:gd name="connsiteX14" fmla="*/ 904352 w 1457011"/>
                <a:gd name="connsiteY14" fmla="*/ 432079 h 1296237"/>
                <a:gd name="connsiteX15" fmla="*/ 1336431 w 1457011"/>
                <a:gd name="connsiteY15" fmla="*/ 472272 h 1296237"/>
                <a:gd name="connsiteX16" fmla="*/ 1014884 w 1457011"/>
                <a:gd name="connsiteY16" fmla="*/ 773723 h 1296237"/>
                <a:gd name="connsiteX17" fmla="*/ 1095270 w 1457011"/>
                <a:gd name="connsiteY17" fmla="*/ 1185705 h 1296237"/>
                <a:gd name="connsiteX18" fmla="*/ 753626 w 1457011"/>
                <a:gd name="connsiteY18" fmla="*/ 974690 h 1296237"/>
                <a:gd name="connsiteX19" fmla="*/ 361741 w 1457011"/>
                <a:gd name="connsiteY19" fmla="*/ 1145512 h 1296237"/>
                <a:gd name="connsiteX20" fmla="*/ 442128 w 1457011"/>
                <a:gd name="connsiteY20" fmla="*/ 773723 h 1296237"/>
                <a:gd name="connsiteX21" fmla="*/ 150725 w 1457011"/>
                <a:gd name="connsiteY21" fmla="*/ 462224 h 1296237"/>
                <a:gd name="connsiteX22" fmla="*/ 502418 w 1457011"/>
                <a:gd name="connsiteY22" fmla="*/ 422030 h 1296237"/>
                <a:gd name="connsiteX23" fmla="*/ 713433 w 1457011"/>
                <a:gd name="connsiteY23" fmla="*/ 0 h 1296237"/>
                <a:gd name="connsiteX24" fmla="*/ 673240 w 1457011"/>
                <a:gd name="connsiteY24" fmla="*/ 40193 h 129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57011" h="1296237">
                  <a:moveTo>
                    <a:pt x="673240" y="40193"/>
                  </a:moveTo>
                  <a:lnTo>
                    <a:pt x="482321" y="321547"/>
                  </a:lnTo>
                  <a:lnTo>
                    <a:pt x="20097" y="411982"/>
                  </a:lnTo>
                  <a:lnTo>
                    <a:pt x="0" y="462224"/>
                  </a:lnTo>
                  <a:lnTo>
                    <a:pt x="331596" y="803868"/>
                  </a:lnTo>
                  <a:lnTo>
                    <a:pt x="261257" y="1225899"/>
                  </a:lnTo>
                  <a:lnTo>
                    <a:pt x="331596" y="1296237"/>
                  </a:lnTo>
                  <a:lnTo>
                    <a:pt x="743578" y="1085222"/>
                  </a:lnTo>
                  <a:lnTo>
                    <a:pt x="1135464" y="1296237"/>
                  </a:lnTo>
                  <a:lnTo>
                    <a:pt x="1185706" y="1235947"/>
                  </a:lnTo>
                  <a:lnTo>
                    <a:pt x="1135464" y="793820"/>
                  </a:lnTo>
                  <a:lnTo>
                    <a:pt x="1457011" y="422030"/>
                  </a:lnTo>
                  <a:lnTo>
                    <a:pt x="954593" y="341644"/>
                  </a:lnTo>
                  <a:lnTo>
                    <a:pt x="783771" y="30145"/>
                  </a:lnTo>
                  <a:lnTo>
                    <a:pt x="904352" y="432079"/>
                  </a:lnTo>
                  <a:lnTo>
                    <a:pt x="1336431" y="472272"/>
                  </a:lnTo>
                  <a:lnTo>
                    <a:pt x="1014884" y="773723"/>
                  </a:lnTo>
                  <a:lnTo>
                    <a:pt x="1095270" y="1185705"/>
                  </a:lnTo>
                  <a:lnTo>
                    <a:pt x="753626" y="974690"/>
                  </a:lnTo>
                  <a:lnTo>
                    <a:pt x="361741" y="1145512"/>
                  </a:lnTo>
                  <a:lnTo>
                    <a:pt x="442128" y="773723"/>
                  </a:lnTo>
                  <a:lnTo>
                    <a:pt x="150725" y="462224"/>
                  </a:lnTo>
                  <a:lnTo>
                    <a:pt x="502418" y="422030"/>
                  </a:lnTo>
                  <a:lnTo>
                    <a:pt x="713433" y="0"/>
                  </a:lnTo>
                  <a:lnTo>
                    <a:pt x="673240" y="401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 flipV="1">
            <a:off x="7376547" y="1286638"/>
            <a:ext cx="791032" cy="620866"/>
            <a:chOff x="60290" y="30145"/>
            <a:chExt cx="1728317" cy="1356528"/>
          </a:xfrm>
          <a:solidFill>
            <a:schemeClr val="bg1"/>
          </a:solidFill>
        </p:grpSpPr>
        <p:sp>
          <p:nvSpPr>
            <p:cNvPr id="95" name="Freeform 94"/>
            <p:cNvSpPr/>
            <p:nvPr/>
          </p:nvSpPr>
          <p:spPr bwMode="auto">
            <a:xfrm>
              <a:off x="60290" y="30145"/>
              <a:ext cx="1728317" cy="1356528"/>
            </a:xfrm>
            <a:custGeom>
              <a:avLst/>
              <a:gdLst>
                <a:gd name="connsiteX0" fmla="*/ 10048 w 1728317"/>
                <a:gd name="connsiteY0" fmla="*/ 1306286 h 1356528"/>
                <a:gd name="connsiteX1" fmla="*/ 0 w 1728317"/>
                <a:gd name="connsiteY1" fmla="*/ 1175657 h 1356528"/>
                <a:gd name="connsiteX2" fmla="*/ 432079 w 1728317"/>
                <a:gd name="connsiteY2" fmla="*/ 562708 h 1356528"/>
                <a:gd name="connsiteX3" fmla="*/ 542611 w 1728317"/>
                <a:gd name="connsiteY3" fmla="*/ 562708 h 1356528"/>
                <a:gd name="connsiteX4" fmla="*/ 643095 w 1728317"/>
                <a:gd name="connsiteY4" fmla="*/ 773723 h 1356528"/>
                <a:gd name="connsiteX5" fmla="*/ 914400 w 1728317"/>
                <a:gd name="connsiteY5" fmla="*/ 422031 h 1356528"/>
                <a:gd name="connsiteX6" fmla="*/ 1014884 w 1728317"/>
                <a:gd name="connsiteY6" fmla="*/ 422031 h 1356528"/>
                <a:gd name="connsiteX7" fmla="*/ 1165609 w 1728317"/>
                <a:gd name="connsiteY7" fmla="*/ 663191 h 1356528"/>
                <a:gd name="connsiteX8" fmla="*/ 1627833 w 1728317"/>
                <a:gd name="connsiteY8" fmla="*/ 130629 h 1356528"/>
                <a:gd name="connsiteX9" fmla="*/ 1266092 w 1728317"/>
                <a:gd name="connsiteY9" fmla="*/ 150725 h 1356528"/>
                <a:gd name="connsiteX10" fmla="*/ 1728317 w 1728317"/>
                <a:gd name="connsiteY10" fmla="*/ 0 h 1356528"/>
                <a:gd name="connsiteX11" fmla="*/ 1688123 w 1728317"/>
                <a:gd name="connsiteY11" fmla="*/ 391886 h 1356528"/>
                <a:gd name="connsiteX12" fmla="*/ 1668026 w 1728317"/>
                <a:gd name="connsiteY12" fmla="*/ 492369 h 1356528"/>
                <a:gd name="connsiteX13" fmla="*/ 1657978 w 1728317"/>
                <a:gd name="connsiteY13" fmla="*/ 160774 h 1356528"/>
                <a:gd name="connsiteX14" fmla="*/ 1195754 w 1728317"/>
                <a:gd name="connsiteY14" fmla="*/ 743578 h 1356528"/>
                <a:gd name="connsiteX15" fmla="*/ 1105319 w 1728317"/>
                <a:gd name="connsiteY15" fmla="*/ 753626 h 1356528"/>
                <a:gd name="connsiteX16" fmla="*/ 974690 w 1728317"/>
                <a:gd name="connsiteY16" fmla="*/ 552659 h 1356528"/>
                <a:gd name="connsiteX17" fmla="*/ 693336 w 1728317"/>
                <a:gd name="connsiteY17" fmla="*/ 924448 h 1356528"/>
                <a:gd name="connsiteX18" fmla="*/ 562708 w 1728317"/>
                <a:gd name="connsiteY18" fmla="*/ 924448 h 1356528"/>
                <a:gd name="connsiteX19" fmla="*/ 462224 w 1728317"/>
                <a:gd name="connsiteY19" fmla="*/ 723481 h 1356528"/>
                <a:gd name="connsiteX20" fmla="*/ 20097 w 1728317"/>
                <a:gd name="connsiteY20" fmla="*/ 1356528 h 1356528"/>
                <a:gd name="connsiteX21" fmla="*/ 10048 w 1728317"/>
                <a:gd name="connsiteY21" fmla="*/ 1306286 h 135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8317" h="1356528">
                  <a:moveTo>
                    <a:pt x="10048" y="1306286"/>
                  </a:moveTo>
                  <a:lnTo>
                    <a:pt x="0" y="1175657"/>
                  </a:lnTo>
                  <a:lnTo>
                    <a:pt x="432079" y="562708"/>
                  </a:lnTo>
                  <a:lnTo>
                    <a:pt x="542611" y="562708"/>
                  </a:lnTo>
                  <a:lnTo>
                    <a:pt x="643095" y="773723"/>
                  </a:lnTo>
                  <a:lnTo>
                    <a:pt x="914400" y="422031"/>
                  </a:lnTo>
                  <a:lnTo>
                    <a:pt x="1014884" y="422031"/>
                  </a:lnTo>
                  <a:lnTo>
                    <a:pt x="1165609" y="663191"/>
                  </a:lnTo>
                  <a:lnTo>
                    <a:pt x="1627833" y="130629"/>
                  </a:lnTo>
                  <a:lnTo>
                    <a:pt x="1266092" y="150725"/>
                  </a:lnTo>
                  <a:lnTo>
                    <a:pt x="1728317" y="0"/>
                  </a:lnTo>
                  <a:lnTo>
                    <a:pt x="1688123" y="391886"/>
                  </a:lnTo>
                  <a:lnTo>
                    <a:pt x="1668026" y="492369"/>
                  </a:lnTo>
                  <a:lnTo>
                    <a:pt x="1657978" y="160774"/>
                  </a:lnTo>
                  <a:lnTo>
                    <a:pt x="1195754" y="743578"/>
                  </a:lnTo>
                  <a:lnTo>
                    <a:pt x="1105319" y="753626"/>
                  </a:lnTo>
                  <a:lnTo>
                    <a:pt x="974690" y="552659"/>
                  </a:lnTo>
                  <a:lnTo>
                    <a:pt x="693336" y="924448"/>
                  </a:lnTo>
                  <a:lnTo>
                    <a:pt x="562708" y="924448"/>
                  </a:lnTo>
                  <a:lnTo>
                    <a:pt x="462224" y="723481"/>
                  </a:lnTo>
                  <a:lnTo>
                    <a:pt x="20097" y="1356528"/>
                  </a:lnTo>
                  <a:lnTo>
                    <a:pt x="10048" y="13062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100484" y="341644"/>
              <a:ext cx="130628" cy="643094"/>
            </a:xfrm>
            <a:custGeom>
              <a:avLst/>
              <a:gdLst>
                <a:gd name="connsiteX0" fmla="*/ 60290 w 130628"/>
                <a:gd name="connsiteY0" fmla="*/ 20097 h 643094"/>
                <a:gd name="connsiteX1" fmla="*/ 130628 w 130628"/>
                <a:gd name="connsiteY1" fmla="*/ 321547 h 643094"/>
                <a:gd name="connsiteX2" fmla="*/ 110531 w 130628"/>
                <a:gd name="connsiteY2" fmla="*/ 643094 h 643094"/>
                <a:gd name="connsiteX3" fmla="*/ 0 w 130628"/>
                <a:gd name="connsiteY3" fmla="*/ 622998 h 643094"/>
                <a:gd name="connsiteX4" fmla="*/ 10048 w 130628"/>
                <a:gd name="connsiteY4" fmla="*/ 0 h 643094"/>
                <a:gd name="connsiteX5" fmla="*/ 60290 w 130628"/>
                <a:gd name="connsiteY5" fmla="*/ 20097 h 64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28" h="643094">
                  <a:moveTo>
                    <a:pt x="60290" y="20097"/>
                  </a:moveTo>
                  <a:lnTo>
                    <a:pt x="130628" y="321547"/>
                  </a:lnTo>
                  <a:lnTo>
                    <a:pt x="110531" y="643094"/>
                  </a:lnTo>
                  <a:lnTo>
                    <a:pt x="0" y="622998"/>
                  </a:lnTo>
                  <a:lnTo>
                    <a:pt x="10048" y="0"/>
                  </a:lnTo>
                  <a:lnTo>
                    <a:pt x="60290" y="200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231112" y="251209"/>
              <a:ext cx="1195754" cy="120580"/>
            </a:xfrm>
            <a:custGeom>
              <a:avLst/>
              <a:gdLst>
                <a:gd name="connsiteX0" fmla="*/ 0 w 1195754"/>
                <a:gd name="connsiteY0" fmla="*/ 100483 h 120580"/>
                <a:gd name="connsiteX1" fmla="*/ 60290 w 1195754"/>
                <a:gd name="connsiteY1" fmla="*/ 0 h 120580"/>
                <a:gd name="connsiteX2" fmla="*/ 1195754 w 1195754"/>
                <a:gd name="connsiteY2" fmla="*/ 40193 h 120580"/>
                <a:gd name="connsiteX3" fmla="*/ 653143 w 1195754"/>
                <a:gd name="connsiteY3" fmla="*/ 120580 h 120580"/>
                <a:gd name="connsiteX4" fmla="*/ 0 w 1195754"/>
                <a:gd name="connsiteY4" fmla="*/ 100483 h 1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5754" h="120580">
                  <a:moveTo>
                    <a:pt x="0" y="100483"/>
                  </a:moveTo>
                  <a:lnTo>
                    <a:pt x="60290" y="0"/>
                  </a:lnTo>
                  <a:lnTo>
                    <a:pt x="1195754" y="40193"/>
                  </a:lnTo>
                  <a:lnTo>
                    <a:pt x="653143" y="120580"/>
                  </a:lnTo>
                  <a:lnTo>
                    <a:pt x="0" y="1004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1627833" y="542611"/>
              <a:ext cx="150725" cy="502418"/>
            </a:xfrm>
            <a:custGeom>
              <a:avLst/>
              <a:gdLst>
                <a:gd name="connsiteX0" fmla="*/ 70338 w 150725"/>
                <a:gd name="connsiteY0" fmla="*/ 0 h 502418"/>
                <a:gd name="connsiteX1" fmla="*/ 0 w 150725"/>
                <a:gd name="connsiteY1" fmla="*/ 100484 h 502418"/>
                <a:gd name="connsiteX2" fmla="*/ 0 w 150725"/>
                <a:gd name="connsiteY2" fmla="*/ 502418 h 502418"/>
                <a:gd name="connsiteX3" fmla="*/ 150725 w 150725"/>
                <a:gd name="connsiteY3" fmla="*/ 482321 h 502418"/>
                <a:gd name="connsiteX4" fmla="*/ 70338 w 150725"/>
                <a:gd name="connsiteY4" fmla="*/ 0 h 50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25" h="502418">
                  <a:moveTo>
                    <a:pt x="70338" y="0"/>
                  </a:moveTo>
                  <a:lnTo>
                    <a:pt x="0" y="100484"/>
                  </a:lnTo>
                  <a:lnTo>
                    <a:pt x="0" y="502418"/>
                  </a:lnTo>
                  <a:lnTo>
                    <a:pt x="150725" y="482321"/>
                  </a:lnTo>
                  <a:lnTo>
                    <a:pt x="703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301451" y="1055077"/>
              <a:ext cx="1446962" cy="100483"/>
            </a:xfrm>
            <a:custGeom>
              <a:avLst/>
              <a:gdLst>
                <a:gd name="connsiteX0" fmla="*/ 0 w 1446962"/>
                <a:gd name="connsiteY0" fmla="*/ 60290 h 100483"/>
                <a:gd name="connsiteX1" fmla="*/ 1336430 w 1446962"/>
                <a:gd name="connsiteY1" fmla="*/ 0 h 100483"/>
                <a:gd name="connsiteX2" fmla="*/ 1446962 w 1446962"/>
                <a:gd name="connsiteY2" fmla="*/ 100483 h 100483"/>
                <a:gd name="connsiteX3" fmla="*/ 0 w 1446962"/>
                <a:gd name="connsiteY3" fmla="*/ 60290 h 10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6962" h="100483">
                  <a:moveTo>
                    <a:pt x="0" y="60290"/>
                  </a:moveTo>
                  <a:lnTo>
                    <a:pt x="1336430" y="0"/>
                  </a:lnTo>
                  <a:lnTo>
                    <a:pt x="1446962" y="100483"/>
                  </a:lnTo>
                  <a:lnTo>
                    <a:pt x="0" y="602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2061369" y="2600325"/>
            <a:ext cx="166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What do you do well?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What are your </a:t>
            </a:r>
            <a:r>
              <a:rPr lang="en-US" sz="1200" dirty="0" err="1" smtClean="0">
                <a:solidFill>
                  <a:schemeClr val="bg1"/>
                </a:solidFill>
              </a:rPr>
              <a:t>asssts</a:t>
            </a:r>
            <a:r>
              <a:rPr lang="en-US" sz="1200" dirty="0" smtClean="0">
                <a:solidFill>
                  <a:schemeClr val="bg1"/>
                </a:solidFill>
              </a:rPr>
              <a:t>?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260182" y="2251075"/>
            <a:ext cx="1878012" cy="3877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" lastClr="FFFFFF"/>
                </a:solidFill>
                <a:ea typeface="ＭＳ Ｐゴシック" charset="0"/>
                <a:cs typeface="Calibri"/>
              </a:rPr>
              <a:t>WEAKNESS</a:t>
            </a:r>
            <a:endParaRPr lang="en-US" sz="1600" b="1" kern="0" dirty="0">
              <a:solidFill>
                <a:sysClr val="window" lastClr="FFFFFF"/>
              </a:solidFill>
              <a:ea typeface="ＭＳ Ｐゴシック" charset="0"/>
              <a:cs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376069" y="2619375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What could you do better, but don’t?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955007" y="3613150"/>
            <a:ext cx="1878012" cy="3877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" lastClr="FFFFFF"/>
                </a:solidFill>
                <a:ea typeface="ＭＳ Ｐゴシック" charset="0"/>
                <a:cs typeface="Calibri"/>
              </a:rPr>
              <a:t>OPPORTUNITY</a:t>
            </a:r>
            <a:endParaRPr lang="en-US" sz="1600" b="1" kern="0" dirty="0">
              <a:solidFill>
                <a:sysClr val="window" lastClr="FFFFFF"/>
              </a:solidFill>
              <a:ea typeface="ＭＳ Ｐゴシック" charset="0"/>
              <a:cs typeface="Calibri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070894" y="3981450"/>
            <a:ext cx="166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What current changes may be of benefit?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307807" y="3622675"/>
            <a:ext cx="1878012" cy="3877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ysClr val="window" lastClr="FFFFFF"/>
                </a:solidFill>
                <a:ea typeface="ＭＳ Ｐゴシック" charset="0"/>
                <a:cs typeface="Calibri"/>
              </a:rPr>
              <a:t>THREAT</a:t>
            </a:r>
            <a:endParaRPr lang="en-US" sz="1600" b="1" kern="0" dirty="0">
              <a:solidFill>
                <a:sysClr val="window" lastClr="FFFFFF"/>
              </a:solidFill>
              <a:ea typeface="ＭＳ Ｐゴシック" charset="0"/>
              <a:cs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23694" y="3990975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Are there competitors out there?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267" y="6275012"/>
            <a:ext cx="2400300" cy="447675"/>
          </a:xfrm>
          <a:prstGeom prst="rect">
            <a:avLst/>
          </a:prstGeom>
        </p:spPr>
      </p:pic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2480139" y="2613454"/>
            <a:ext cx="893085" cy="196927"/>
          </a:xfrm>
          <a:prstGeom prst="ellipse">
            <a:avLst/>
          </a:prstGeom>
          <a:gradFill rotWithShape="1">
            <a:gsLst>
              <a:gs pos="0">
                <a:srgbClr val="0D0D0D">
                  <a:alpha val="28000"/>
                </a:srgbClr>
              </a:gs>
              <a:gs pos="100000">
                <a:srgbClr val="9BC1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63500" dist="23000" dir="5400000" rotWithShape="0">
              <a:srgbClr val="000000">
                <a:alpha val="2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482943" y="2608311"/>
            <a:ext cx="893085" cy="196927"/>
          </a:xfrm>
          <a:prstGeom prst="ellipse">
            <a:avLst/>
          </a:prstGeom>
          <a:gradFill rotWithShape="1">
            <a:gsLst>
              <a:gs pos="0">
                <a:srgbClr val="0D0D0D">
                  <a:alpha val="28000"/>
                </a:srgbClr>
              </a:gs>
              <a:gs pos="100000">
                <a:srgbClr val="9BC1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63500" dist="23000" dir="5400000" rotWithShape="0">
              <a:srgbClr val="000000">
                <a:alpha val="2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674604" y="1794930"/>
            <a:ext cx="6194249" cy="4552596"/>
            <a:chOff x="1699591" y="2176670"/>
            <a:chExt cx="6194249" cy="4552596"/>
          </a:xfrm>
        </p:grpSpPr>
        <p:sp>
          <p:nvSpPr>
            <p:cNvPr id="115" name="Rectangle 6"/>
            <p:cNvSpPr/>
            <p:nvPr/>
          </p:nvSpPr>
          <p:spPr bwMode="auto">
            <a:xfrm>
              <a:off x="1699591" y="2176670"/>
              <a:ext cx="6194249" cy="4552596"/>
            </a:xfrm>
            <a:custGeom>
              <a:avLst/>
              <a:gdLst>
                <a:gd name="connsiteX0" fmla="*/ 0 w 1361661"/>
                <a:gd name="connsiteY0" fmla="*/ 0 h 3856383"/>
                <a:gd name="connsiteX1" fmla="*/ 1361661 w 1361661"/>
                <a:gd name="connsiteY1" fmla="*/ 0 h 3856383"/>
                <a:gd name="connsiteX2" fmla="*/ 1361661 w 1361661"/>
                <a:gd name="connsiteY2" fmla="*/ 3856383 h 3856383"/>
                <a:gd name="connsiteX3" fmla="*/ 0 w 1361661"/>
                <a:gd name="connsiteY3" fmla="*/ 3856383 h 3856383"/>
                <a:gd name="connsiteX4" fmla="*/ 0 w 1361661"/>
                <a:gd name="connsiteY4" fmla="*/ 0 h 3856383"/>
                <a:gd name="connsiteX0" fmla="*/ 0 w 2057400"/>
                <a:gd name="connsiteY0" fmla="*/ 0 h 3856383"/>
                <a:gd name="connsiteX1" fmla="*/ 1361661 w 2057400"/>
                <a:gd name="connsiteY1" fmla="*/ 0 h 3856383"/>
                <a:gd name="connsiteX2" fmla="*/ 2057400 w 2057400"/>
                <a:gd name="connsiteY2" fmla="*/ 3856383 h 3856383"/>
                <a:gd name="connsiteX3" fmla="*/ 0 w 2057400"/>
                <a:gd name="connsiteY3" fmla="*/ 3856383 h 3856383"/>
                <a:gd name="connsiteX4" fmla="*/ 0 w 2057400"/>
                <a:gd name="connsiteY4" fmla="*/ 0 h 3856383"/>
                <a:gd name="connsiteX0" fmla="*/ 1202635 w 3260035"/>
                <a:gd name="connsiteY0" fmla="*/ 0 h 3856383"/>
                <a:gd name="connsiteX1" fmla="*/ 2564296 w 3260035"/>
                <a:gd name="connsiteY1" fmla="*/ 0 h 3856383"/>
                <a:gd name="connsiteX2" fmla="*/ 3260035 w 3260035"/>
                <a:gd name="connsiteY2" fmla="*/ 3856383 h 3856383"/>
                <a:gd name="connsiteX3" fmla="*/ 0 w 3260035"/>
                <a:gd name="connsiteY3" fmla="*/ 3836505 h 3856383"/>
                <a:gd name="connsiteX4" fmla="*/ 1202635 w 3260035"/>
                <a:gd name="connsiteY4" fmla="*/ 0 h 3856383"/>
                <a:gd name="connsiteX0" fmla="*/ 1510748 w 3260035"/>
                <a:gd name="connsiteY0" fmla="*/ 0 h 3876261"/>
                <a:gd name="connsiteX1" fmla="*/ 2564296 w 3260035"/>
                <a:gd name="connsiteY1" fmla="*/ 19878 h 3876261"/>
                <a:gd name="connsiteX2" fmla="*/ 3260035 w 3260035"/>
                <a:gd name="connsiteY2" fmla="*/ 3876261 h 3876261"/>
                <a:gd name="connsiteX3" fmla="*/ 0 w 3260035"/>
                <a:gd name="connsiteY3" fmla="*/ 3856383 h 3876261"/>
                <a:gd name="connsiteX4" fmla="*/ 1510748 w 3260035"/>
                <a:gd name="connsiteY4" fmla="*/ 0 h 3876261"/>
                <a:gd name="connsiteX0" fmla="*/ 1510748 w 3260035"/>
                <a:gd name="connsiteY0" fmla="*/ 0 h 3876261"/>
                <a:gd name="connsiteX1" fmla="*/ 2534479 w 3260035"/>
                <a:gd name="connsiteY1" fmla="*/ 39757 h 3876261"/>
                <a:gd name="connsiteX2" fmla="*/ 3260035 w 3260035"/>
                <a:gd name="connsiteY2" fmla="*/ 3876261 h 3876261"/>
                <a:gd name="connsiteX3" fmla="*/ 0 w 3260035"/>
                <a:gd name="connsiteY3" fmla="*/ 3856383 h 3876261"/>
                <a:gd name="connsiteX4" fmla="*/ 1510748 w 3260035"/>
                <a:gd name="connsiteY4" fmla="*/ 0 h 3876261"/>
                <a:gd name="connsiteX0" fmla="*/ 1510748 w 3260035"/>
                <a:gd name="connsiteY0" fmla="*/ 0 h 3876261"/>
                <a:gd name="connsiteX1" fmla="*/ 2007705 w 3260035"/>
                <a:gd name="connsiteY1" fmla="*/ 9939 h 3876261"/>
                <a:gd name="connsiteX2" fmla="*/ 2534479 w 3260035"/>
                <a:gd name="connsiteY2" fmla="*/ 39757 h 3876261"/>
                <a:gd name="connsiteX3" fmla="*/ 3260035 w 3260035"/>
                <a:gd name="connsiteY3" fmla="*/ 3876261 h 3876261"/>
                <a:gd name="connsiteX4" fmla="*/ 0 w 3260035"/>
                <a:gd name="connsiteY4" fmla="*/ 3856383 h 3876261"/>
                <a:gd name="connsiteX5" fmla="*/ 1510748 w 3260035"/>
                <a:gd name="connsiteY5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3260035 w 3260035"/>
                <a:gd name="connsiteY3" fmla="*/ 3876261 h 3876261"/>
                <a:gd name="connsiteX4" fmla="*/ 0 w 3260035"/>
                <a:gd name="connsiteY4" fmla="*/ 3856383 h 3876261"/>
                <a:gd name="connsiteX5" fmla="*/ 1510748 w 3260035"/>
                <a:gd name="connsiteY5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2663687 w 3260035"/>
                <a:gd name="connsiteY3" fmla="*/ 745435 h 3876261"/>
                <a:gd name="connsiteX4" fmla="*/ 3260035 w 3260035"/>
                <a:gd name="connsiteY4" fmla="*/ 3876261 h 3876261"/>
                <a:gd name="connsiteX5" fmla="*/ 0 w 3260035"/>
                <a:gd name="connsiteY5" fmla="*/ 3856383 h 3876261"/>
                <a:gd name="connsiteX6" fmla="*/ 1510748 w 3260035"/>
                <a:gd name="connsiteY6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2663687 w 3260035"/>
                <a:gd name="connsiteY3" fmla="*/ 745435 h 3876261"/>
                <a:gd name="connsiteX4" fmla="*/ 3260035 w 3260035"/>
                <a:gd name="connsiteY4" fmla="*/ 3876261 h 3876261"/>
                <a:gd name="connsiteX5" fmla="*/ 0 w 3260035"/>
                <a:gd name="connsiteY5" fmla="*/ 3856383 h 3876261"/>
                <a:gd name="connsiteX6" fmla="*/ 1232453 w 3260035"/>
                <a:gd name="connsiteY6" fmla="*/ 695739 h 3876261"/>
                <a:gd name="connsiteX7" fmla="*/ 1510748 w 3260035"/>
                <a:gd name="connsiteY7" fmla="*/ 0 h 3876261"/>
                <a:gd name="connsiteX0" fmla="*/ 1510748 w 3260035"/>
                <a:gd name="connsiteY0" fmla="*/ 0 h 3876261"/>
                <a:gd name="connsiteX1" fmla="*/ 2107096 w 3260035"/>
                <a:gd name="connsiteY1" fmla="*/ 228600 h 3876261"/>
                <a:gd name="connsiteX2" fmla="*/ 2534479 w 3260035"/>
                <a:gd name="connsiteY2" fmla="*/ 39757 h 3876261"/>
                <a:gd name="connsiteX3" fmla="*/ 2663687 w 3260035"/>
                <a:gd name="connsiteY3" fmla="*/ 745435 h 3876261"/>
                <a:gd name="connsiteX4" fmla="*/ 3260035 w 3260035"/>
                <a:gd name="connsiteY4" fmla="*/ 3876261 h 3876261"/>
                <a:gd name="connsiteX5" fmla="*/ 0 w 3260035"/>
                <a:gd name="connsiteY5" fmla="*/ 3856383 h 3876261"/>
                <a:gd name="connsiteX6" fmla="*/ 1232453 w 3260035"/>
                <a:gd name="connsiteY6" fmla="*/ 695739 h 3876261"/>
                <a:gd name="connsiteX7" fmla="*/ 1421296 w 3260035"/>
                <a:gd name="connsiteY7" fmla="*/ 228600 h 3876261"/>
                <a:gd name="connsiteX8" fmla="*/ 1510748 w 3260035"/>
                <a:gd name="connsiteY8" fmla="*/ 0 h 3876261"/>
                <a:gd name="connsiteX0" fmla="*/ 1808921 w 3558208"/>
                <a:gd name="connsiteY0" fmla="*/ 914400 h 4790661"/>
                <a:gd name="connsiteX1" fmla="*/ 2405269 w 3558208"/>
                <a:gd name="connsiteY1" fmla="*/ 1143000 h 4790661"/>
                <a:gd name="connsiteX2" fmla="*/ 2832652 w 3558208"/>
                <a:gd name="connsiteY2" fmla="*/ 954157 h 4790661"/>
                <a:gd name="connsiteX3" fmla="*/ 2961860 w 3558208"/>
                <a:gd name="connsiteY3" fmla="*/ 1659835 h 4790661"/>
                <a:gd name="connsiteX4" fmla="*/ 3558208 w 3558208"/>
                <a:gd name="connsiteY4" fmla="*/ 4790661 h 4790661"/>
                <a:gd name="connsiteX5" fmla="*/ 298173 w 3558208"/>
                <a:gd name="connsiteY5" fmla="*/ 4770783 h 4790661"/>
                <a:gd name="connsiteX6" fmla="*/ 1530626 w 3558208"/>
                <a:gd name="connsiteY6" fmla="*/ 1610139 h 4790661"/>
                <a:gd name="connsiteX7" fmla="*/ 0 w 3558208"/>
                <a:gd name="connsiteY7" fmla="*/ 0 h 4790661"/>
                <a:gd name="connsiteX8" fmla="*/ 1808921 w 3558208"/>
                <a:gd name="connsiteY8" fmla="*/ 914400 h 4790661"/>
                <a:gd name="connsiteX0" fmla="*/ 1808921 w 3558208"/>
                <a:gd name="connsiteY0" fmla="*/ 914400 h 4790661"/>
                <a:gd name="connsiteX1" fmla="*/ 2405269 w 3558208"/>
                <a:gd name="connsiteY1" fmla="*/ 1143000 h 4790661"/>
                <a:gd name="connsiteX2" fmla="*/ 2832652 w 3558208"/>
                <a:gd name="connsiteY2" fmla="*/ 954157 h 4790661"/>
                <a:gd name="connsiteX3" fmla="*/ 2961860 w 3558208"/>
                <a:gd name="connsiteY3" fmla="*/ 1659835 h 4790661"/>
                <a:gd name="connsiteX4" fmla="*/ 3558208 w 3558208"/>
                <a:gd name="connsiteY4" fmla="*/ 4790661 h 4790661"/>
                <a:gd name="connsiteX5" fmla="*/ 298173 w 3558208"/>
                <a:gd name="connsiteY5" fmla="*/ 4770783 h 4790661"/>
                <a:gd name="connsiteX6" fmla="*/ 1530626 w 3558208"/>
                <a:gd name="connsiteY6" fmla="*/ 1610139 h 4790661"/>
                <a:gd name="connsiteX7" fmla="*/ 655982 w 3558208"/>
                <a:gd name="connsiteY7" fmla="*/ 705678 h 4790661"/>
                <a:gd name="connsiteX8" fmla="*/ 0 w 3558208"/>
                <a:gd name="connsiteY8" fmla="*/ 0 h 4790661"/>
                <a:gd name="connsiteX9" fmla="*/ 1808921 w 3558208"/>
                <a:gd name="connsiteY9" fmla="*/ 914400 h 4790661"/>
                <a:gd name="connsiteX0" fmla="*/ 1977887 w 3727174"/>
                <a:gd name="connsiteY0" fmla="*/ 914400 h 4790661"/>
                <a:gd name="connsiteX1" fmla="*/ 2574235 w 3727174"/>
                <a:gd name="connsiteY1" fmla="*/ 1143000 h 4790661"/>
                <a:gd name="connsiteX2" fmla="*/ 3001618 w 3727174"/>
                <a:gd name="connsiteY2" fmla="*/ 954157 h 4790661"/>
                <a:gd name="connsiteX3" fmla="*/ 3130826 w 3727174"/>
                <a:gd name="connsiteY3" fmla="*/ 1659835 h 4790661"/>
                <a:gd name="connsiteX4" fmla="*/ 3727174 w 3727174"/>
                <a:gd name="connsiteY4" fmla="*/ 4790661 h 4790661"/>
                <a:gd name="connsiteX5" fmla="*/ 467139 w 3727174"/>
                <a:gd name="connsiteY5" fmla="*/ 4770783 h 4790661"/>
                <a:gd name="connsiteX6" fmla="*/ 1699592 w 3727174"/>
                <a:gd name="connsiteY6" fmla="*/ 1610139 h 4790661"/>
                <a:gd name="connsiteX7" fmla="*/ 0 w 3727174"/>
                <a:gd name="connsiteY7" fmla="*/ 198783 h 4790661"/>
                <a:gd name="connsiteX8" fmla="*/ 168966 w 3727174"/>
                <a:gd name="connsiteY8" fmla="*/ 0 h 4790661"/>
                <a:gd name="connsiteX9" fmla="*/ 1977887 w 3727174"/>
                <a:gd name="connsiteY9" fmla="*/ 914400 h 4790661"/>
                <a:gd name="connsiteX0" fmla="*/ 1977887 w 3727174"/>
                <a:gd name="connsiteY0" fmla="*/ 914400 h 4790661"/>
                <a:gd name="connsiteX1" fmla="*/ 2574235 w 3727174"/>
                <a:gd name="connsiteY1" fmla="*/ 1143000 h 4790661"/>
                <a:gd name="connsiteX2" fmla="*/ 3001618 w 3727174"/>
                <a:gd name="connsiteY2" fmla="*/ 954157 h 4790661"/>
                <a:gd name="connsiteX3" fmla="*/ 3091070 w 3727174"/>
                <a:gd name="connsiteY3" fmla="*/ 1441174 h 4790661"/>
                <a:gd name="connsiteX4" fmla="*/ 3130826 w 3727174"/>
                <a:gd name="connsiteY4" fmla="*/ 1659835 h 4790661"/>
                <a:gd name="connsiteX5" fmla="*/ 3727174 w 3727174"/>
                <a:gd name="connsiteY5" fmla="*/ 4790661 h 4790661"/>
                <a:gd name="connsiteX6" fmla="*/ 467139 w 3727174"/>
                <a:gd name="connsiteY6" fmla="*/ 4770783 h 4790661"/>
                <a:gd name="connsiteX7" fmla="*/ 1699592 w 3727174"/>
                <a:gd name="connsiteY7" fmla="*/ 1610139 h 4790661"/>
                <a:gd name="connsiteX8" fmla="*/ 0 w 3727174"/>
                <a:gd name="connsiteY8" fmla="*/ 198783 h 4790661"/>
                <a:gd name="connsiteX9" fmla="*/ 168966 w 3727174"/>
                <a:gd name="connsiteY9" fmla="*/ 0 h 4790661"/>
                <a:gd name="connsiteX10" fmla="*/ 1977887 w 3727174"/>
                <a:gd name="connsiteY10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3001618 w 5605670"/>
                <a:gd name="connsiteY2" fmla="*/ 954157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467139 w 5605670"/>
                <a:gd name="connsiteY6" fmla="*/ 47707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10" fmla="*/ 1977887 w 5605670"/>
                <a:gd name="connsiteY10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3001618 w 5605670"/>
                <a:gd name="connsiteY2" fmla="*/ 954157 h 4790661"/>
                <a:gd name="connsiteX3" fmla="*/ 4263887 w 5605670"/>
                <a:gd name="connsiteY3" fmla="*/ 576470 h 4790661"/>
                <a:gd name="connsiteX4" fmla="*/ 5605670 w 5605670"/>
                <a:gd name="connsiteY4" fmla="*/ 198783 h 4790661"/>
                <a:gd name="connsiteX5" fmla="*/ 3130826 w 5605670"/>
                <a:gd name="connsiteY5" fmla="*/ 1659835 h 4790661"/>
                <a:gd name="connsiteX6" fmla="*/ 3727174 w 5605670"/>
                <a:gd name="connsiteY6" fmla="*/ 4790661 h 4790661"/>
                <a:gd name="connsiteX7" fmla="*/ 467139 w 5605670"/>
                <a:gd name="connsiteY7" fmla="*/ 4770783 h 4790661"/>
                <a:gd name="connsiteX8" fmla="*/ 1699592 w 5605670"/>
                <a:gd name="connsiteY8" fmla="*/ 1610139 h 4790661"/>
                <a:gd name="connsiteX9" fmla="*/ 0 w 5605670"/>
                <a:gd name="connsiteY9" fmla="*/ 198783 h 4790661"/>
                <a:gd name="connsiteX10" fmla="*/ 168966 w 5605670"/>
                <a:gd name="connsiteY10" fmla="*/ 0 h 4790661"/>
                <a:gd name="connsiteX11" fmla="*/ 1977887 w 5605670"/>
                <a:gd name="connsiteY11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3001618 w 5605670"/>
                <a:gd name="connsiteY2" fmla="*/ 954157 h 4790661"/>
                <a:gd name="connsiteX3" fmla="*/ 5208105 w 5605670"/>
                <a:gd name="connsiteY3" fmla="*/ 109330 h 4790661"/>
                <a:gd name="connsiteX4" fmla="*/ 5605670 w 5605670"/>
                <a:gd name="connsiteY4" fmla="*/ 198783 h 4790661"/>
                <a:gd name="connsiteX5" fmla="*/ 3130826 w 5605670"/>
                <a:gd name="connsiteY5" fmla="*/ 1659835 h 4790661"/>
                <a:gd name="connsiteX6" fmla="*/ 3727174 w 5605670"/>
                <a:gd name="connsiteY6" fmla="*/ 4790661 h 4790661"/>
                <a:gd name="connsiteX7" fmla="*/ 467139 w 5605670"/>
                <a:gd name="connsiteY7" fmla="*/ 4770783 h 4790661"/>
                <a:gd name="connsiteX8" fmla="*/ 1699592 w 5605670"/>
                <a:gd name="connsiteY8" fmla="*/ 1610139 h 4790661"/>
                <a:gd name="connsiteX9" fmla="*/ 0 w 5605670"/>
                <a:gd name="connsiteY9" fmla="*/ 198783 h 4790661"/>
                <a:gd name="connsiteX10" fmla="*/ 168966 w 5605670"/>
                <a:gd name="connsiteY10" fmla="*/ 0 h 4790661"/>
                <a:gd name="connsiteX11" fmla="*/ 1977887 w 5605670"/>
                <a:gd name="connsiteY11" fmla="*/ 914400 h 4790661"/>
                <a:gd name="connsiteX0" fmla="*/ 1977887 w 5605670"/>
                <a:gd name="connsiteY0" fmla="*/ 91440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467139 w 5605670"/>
                <a:gd name="connsiteY6" fmla="*/ 47707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10" fmla="*/ 1977887 w 5605670"/>
                <a:gd name="connsiteY10" fmla="*/ 914400 h 4790661"/>
                <a:gd name="connsiteX0" fmla="*/ 168966 w 5605670"/>
                <a:gd name="connsiteY0" fmla="*/ 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467139 w 5605670"/>
                <a:gd name="connsiteY6" fmla="*/ 47707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0" fmla="*/ 168966 w 5605670"/>
                <a:gd name="connsiteY0" fmla="*/ 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543339 w 5605670"/>
                <a:gd name="connsiteY6" fmla="*/ 4596611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0" fmla="*/ 168966 w 5605670"/>
                <a:gd name="connsiteY0" fmla="*/ 0 h 4790661"/>
                <a:gd name="connsiteX1" fmla="*/ 2574235 w 5605670"/>
                <a:gd name="connsiteY1" fmla="*/ 1143000 h 4790661"/>
                <a:gd name="connsiteX2" fmla="*/ 5208105 w 5605670"/>
                <a:gd name="connsiteY2" fmla="*/ 109330 h 4790661"/>
                <a:gd name="connsiteX3" fmla="*/ 5605670 w 5605670"/>
                <a:gd name="connsiteY3" fmla="*/ 198783 h 4790661"/>
                <a:gd name="connsiteX4" fmla="*/ 3130826 w 5605670"/>
                <a:gd name="connsiteY4" fmla="*/ 1659835 h 4790661"/>
                <a:gd name="connsiteX5" fmla="*/ 3727174 w 5605670"/>
                <a:gd name="connsiteY5" fmla="*/ 4790661 h 4790661"/>
                <a:gd name="connsiteX6" fmla="*/ 510682 w 5605670"/>
                <a:gd name="connsiteY6" fmla="*/ 4694583 h 4790661"/>
                <a:gd name="connsiteX7" fmla="*/ 1699592 w 5605670"/>
                <a:gd name="connsiteY7" fmla="*/ 1610139 h 4790661"/>
                <a:gd name="connsiteX8" fmla="*/ 0 w 5605670"/>
                <a:gd name="connsiteY8" fmla="*/ 198783 h 4790661"/>
                <a:gd name="connsiteX9" fmla="*/ 168966 w 5605670"/>
                <a:gd name="connsiteY9" fmla="*/ 0 h 4790661"/>
                <a:gd name="connsiteX0" fmla="*/ 168966 w 5605670"/>
                <a:gd name="connsiteY0" fmla="*/ 0 h 4694583"/>
                <a:gd name="connsiteX1" fmla="*/ 2574235 w 5605670"/>
                <a:gd name="connsiteY1" fmla="*/ 1143000 h 4694583"/>
                <a:gd name="connsiteX2" fmla="*/ 5208105 w 5605670"/>
                <a:gd name="connsiteY2" fmla="*/ 109330 h 4694583"/>
                <a:gd name="connsiteX3" fmla="*/ 5605670 w 5605670"/>
                <a:gd name="connsiteY3" fmla="*/ 198783 h 4694583"/>
                <a:gd name="connsiteX4" fmla="*/ 3130826 w 5605670"/>
                <a:gd name="connsiteY4" fmla="*/ 1659835 h 4694583"/>
                <a:gd name="connsiteX5" fmla="*/ 3694517 w 5605670"/>
                <a:gd name="connsiteY5" fmla="*/ 4649147 h 4694583"/>
                <a:gd name="connsiteX6" fmla="*/ 510682 w 5605670"/>
                <a:gd name="connsiteY6" fmla="*/ 4694583 h 4694583"/>
                <a:gd name="connsiteX7" fmla="*/ 1699592 w 5605670"/>
                <a:gd name="connsiteY7" fmla="*/ 1610139 h 4694583"/>
                <a:gd name="connsiteX8" fmla="*/ 0 w 5605670"/>
                <a:gd name="connsiteY8" fmla="*/ 198783 h 4694583"/>
                <a:gd name="connsiteX9" fmla="*/ 168966 w 5605670"/>
                <a:gd name="connsiteY9" fmla="*/ 0 h 4694583"/>
                <a:gd name="connsiteX0" fmla="*/ 168966 w 5605670"/>
                <a:gd name="connsiteY0" fmla="*/ 0 h 4649147"/>
                <a:gd name="connsiteX1" fmla="*/ 2574235 w 5605670"/>
                <a:gd name="connsiteY1" fmla="*/ 1143000 h 4649147"/>
                <a:gd name="connsiteX2" fmla="*/ 5208105 w 5605670"/>
                <a:gd name="connsiteY2" fmla="*/ 109330 h 4649147"/>
                <a:gd name="connsiteX3" fmla="*/ 5605670 w 5605670"/>
                <a:gd name="connsiteY3" fmla="*/ 198783 h 4649147"/>
                <a:gd name="connsiteX4" fmla="*/ 3130826 w 5605670"/>
                <a:gd name="connsiteY4" fmla="*/ 1659835 h 4649147"/>
                <a:gd name="connsiteX5" fmla="*/ 3694517 w 5605670"/>
                <a:gd name="connsiteY5" fmla="*/ 4649147 h 4649147"/>
                <a:gd name="connsiteX6" fmla="*/ 543340 w 5605670"/>
                <a:gd name="connsiteY6" fmla="*/ 4629269 h 4649147"/>
                <a:gd name="connsiteX7" fmla="*/ 1699592 w 5605670"/>
                <a:gd name="connsiteY7" fmla="*/ 1610139 h 4649147"/>
                <a:gd name="connsiteX8" fmla="*/ 0 w 5605670"/>
                <a:gd name="connsiteY8" fmla="*/ 198783 h 4649147"/>
                <a:gd name="connsiteX9" fmla="*/ 168966 w 5605670"/>
                <a:gd name="connsiteY9" fmla="*/ 0 h 4649147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5605670"/>
                <a:gd name="connsiteY0" fmla="*/ 0 h 4661926"/>
                <a:gd name="connsiteX1" fmla="*/ 2574235 w 5605670"/>
                <a:gd name="connsiteY1" fmla="*/ 1143000 h 4661926"/>
                <a:gd name="connsiteX2" fmla="*/ 5208105 w 5605670"/>
                <a:gd name="connsiteY2" fmla="*/ 109330 h 4661926"/>
                <a:gd name="connsiteX3" fmla="*/ 5605670 w 5605670"/>
                <a:gd name="connsiteY3" fmla="*/ 198783 h 4661926"/>
                <a:gd name="connsiteX4" fmla="*/ 3130826 w 5605670"/>
                <a:gd name="connsiteY4" fmla="*/ 1659835 h 4661926"/>
                <a:gd name="connsiteX5" fmla="*/ 3694517 w 5605670"/>
                <a:gd name="connsiteY5" fmla="*/ 4649147 h 4661926"/>
                <a:gd name="connsiteX6" fmla="*/ 543340 w 5605670"/>
                <a:gd name="connsiteY6" fmla="*/ 4661926 h 4661926"/>
                <a:gd name="connsiteX7" fmla="*/ 1699592 w 5605670"/>
                <a:gd name="connsiteY7" fmla="*/ 1610139 h 4661926"/>
                <a:gd name="connsiteX8" fmla="*/ 0 w 5605670"/>
                <a:gd name="connsiteY8" fmla="*/ 198783 h 4661926"/>
                <a:gd name="connsiteX9" fmla="*/ 168966 w 5605670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168966 w 6194249"/>
                <a:gd name="connsiteY0" fmla="*/ 0 h 4661926"/>
                <a:gd name="connsiteX1" fmla="*/ 2574235 w 6194249"/>
                <a:gd name="connsiteY1" fmla="*/ 1143000 h 4661926"/>
                <a:gd name="connsiteX2" fmla="*/ 5208105 w 6194249"/>
                <a:gd name="connsiteY2" fmla="*/ 109330 h 4661926"/>
                <a:gd name="connsiteX3" fmla="*/ 6194249 w 6194249"/>
                <a:gd name="connsiteY3" fmla="*/ 303886 h 4661926"/>
                <a:gd name="connsiteX4" fmla="*/ 3130826 w 6194249"/>
                <a:gd name="connsiteY4" fmla="*/ 1659835 h 4661926"/>
                <a:gd name="connsiteX5" fmla="*/ 3694517 w 6194249"/>
                <a:gd name="connsiteY5" fmla="*/ 4649147 h 4661926"/>
                <a:gd name="connsiteX6" fmla="*/ 543340 w 6194249"/>
                <a:gd name="connsiteY6" fmla="*/ 4661926 h 4661926"/>
                <a:gd name="connsiteX7" fmla="*/ 1699592 w 6194249"/>
                <a:gd name="connsiteY7" fmla="*/ 1610139 h 4661926"/>
                <a:gd name="connsiteX8" fmla="*/ 0 w 6194249"/>
                <a:gd name="connsiteY8" fmla="*/ 198783 h 4661926"/>
                <a:gd name="connsiteX9" fmla="*/ 168966 w 6194249"/>
                <a:gd name="connsiteY9" fmla="*/ 0 h 4661926"/>
                <a:gd name="connsiteX0" fmla="*/ 841628 w 6194249"/>
                <a:gd name="connsiteY0" fmla="*/ 142919 h 4552596"/>
                <a:gd name="connsiteX1" fmla="*/ 2574235 w 6194249"/>
                <a:gd name="connsiteY1" fmla="*/ 1033670 h 4552596"/>
                <a:gd name="connsiteX2" fmla="*/ 5208105 w 6194249"/>
                <a:gd name="connsiteY2" fmla="*/ 0 h 4552596"/>
                <a:gd name="connsiteX3" fmla="*/ 6194249 w 6194249"/>
                <a:gd name="connsiteY3" fmla="*/ 194556 h 4552596"/>
                <a:gd name="connsiteX4" fmla="*/ 3130826 w 6194249"/>
                <a:gd name="connsiteY4" fmla="*/ 1550505 h 4552596"/>
                <a:gd name="connsiteX5" fmla="*/ 3694517 w 6194249"/>
                <a:gd name="connsiteY5" fmla="*/ 4539817 h 4552596"/>
                <a:gd name="connsiteX6" fmla="*/ 543340 w 6194249"/>
                <a:gd name="connsiteY6" fmla="*/ 4552596 h 4552596"/>
                <a:gd name="connsiteX7" fmla="*/ 1699592 w 6194249"/>
                <a:gd name="connsiteY7" fmla="*/ 1500809 h 4552596"/>
                <a:gd name="connsiteX8" fmla="*/ 0 w 6194249"/>
                <a:gd name="connsiteY8" fmla="*/ 89453 h 4552596"/>
                <a:gd name="connsiteX9" fmla="*/ 841628 w 6194249"/>
                <a:gd name="connsiteY9" fmla="*/ 142919 h 4552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94249" h="4552596">
                  <a:moveTo>
                    <a:pt x="841628" y="142919"/>
                  </a:moveTo>
                  <a:cubicBezTo>
                    <a:pt x="1643384" y="523919"/>
                    <a:pt x="2182382" y="505525"/>
                    <a:pt x="2574235" y="1033670"/>
                  </a:cubicBezTo>
                  <a:cubicBezTo>
                    <a:pt x="3157902" y="394824"/>
                    <a:pt x="4330148" y="344557"/>
                    <a:pt x="5208105" y="0"/>
                  </a:cubicBezTo>
                  <a:lnTo>
                    <a:pt x="6194249" y="194556"/>
                  </a:lnTo>
                  <a:cubicBezTo>
                    <a:pt x="5658850" y="368890"/>
                    <a:pt x="3547448" y="826295"/>
                    <a:pt x="3130826" y="1550505"/>
                  </a:cubicBezTo>
                  <a:cubicBezTo>
                    <a:pt x="2714204" y="2274715"/>
                    <a:pt x="3495145" y="4018448"/>
                    <a:pt x="3694517" y="4539817"/>
                  </a:cubicBezTo>
                  <a:lnTo>
                    <a:pt x="543340" y="4552596"/>
                  </a:lnTo>
                  <a:cubicBezTo>
                    <a:pt x="830962" y="3909461"/>
                    <a:pt x="1790149" y="2244666"/>
                    <a:pt x="1699592" y="1500809"/>
                  </a:cubicBezTo>
                  <a:cubicBezTo>
                    <a:pt x="1609035" y="756952"/>
                    <a:pt x="255104" y="357810"/>
                    <a:pt x="0" y="89453"/>
                  </a:cubicBezTo>
                  <a:lnTo>
                    <a:pt x="841628" y="1429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tint val="66000"/>
                    <a:satMod val="160000"/>
                    <a:lumMod val="45000"/>
                  </a:schemeClr>
                </a:gs>
                <a:gs pos="47000">
                  <a:schemeClr val="tx1">
                    <a:tint val="44500"/>
                    <a:satMod val="160000"/>
                  </a:schemeClr>
                </a:gs>
                <a:gs pos="100000">
                  <a:schemeClr val="tx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6" name="Rectangle 14"/>
            <p:cNvSpPr/>
            <p:nvPr/>
          </p:nvSpPr>
          <p:spPr bwMode="auto">
            <a:xfrm>
              <a:off x="3706321" y="5556815"/>
              <a:ext cx="511197" cy="992430"/>
            </a:xfrm>
            <a:custGeom>
              <a:avLst/>
              <a:gdLst>
                <a:gd name="connsiteX0" fmla="*/ 0 w 316644"/>
                <a:gd name="connsiteY0" fmla="*/ 0 h 978308"/>
                <a:gd name="connsiteX1" fmla="*/ 316644 w 316644"/>
                <a:gd name="connsiteY1" fmla="*/ 0 h 978308"/>
                <a:gd name="connsiteX2" fmla="*/ 316644 w 316644"/>
                <a:gd name="connsiteY2" fmla="*/ 978308 h 978308"/>
                <a:gd name="connsiteX3" fmla="*/ 0 w 316644"/>
                <a:gd name="connsiteY3" fmla="*/ 978308 h 978308"/>
                <a:gd name="connsiteX4" fmla="*/ 0 w 316644"/>
                <a:gd name="connsiteY4" fmla="*/ 0 h 978308"/>
                <a:gd name="connsiteX0" fmla="*/ 87085 w 316644"/>
                <a:gd name="connsiteY0" fmla="*/ 0 h 989194"/>
                <a:gd name="connsiteX1" fmla="*/ 316644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0 h 989194"/>
                <a:gd name="connsiteX1" fmla="*/ 207786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21771 h 1010965"/>
                <a:gd name="connsiteX1" fmla="*/ 196900 w 316644"/>
                <a:gd name="connsiteY1" fmla="*/ 0 h 1010965"/>
                <a:gd name="connsiteX2" fmla="*/ 316644 w 316644"/>
                <a:gd name="connsiteY2" fmla="*/ 1010965 h 1010965"/>
                <a:gd name="connsiteX3" fmla="*/ 0 w 316644"/>
                <a:gd name="connsiteY3" fmla="*/ 1010965 h 1010965"/>
                <a:gd name="connsiteX4" fmla="*/ 87085 w 316644"/>
                <a:gd name="connsiteY4" fmla="*/ 21771 h 1010965"/>
                <a:gd name="connsiteX0" fmla="*/ 87085 w 316644"/>
                <a:gd name="connsiteY0" fmla="*/ 3236 h 992430"/>
                <a:gd name="connsiteX1" fmla="*/ 203078 w 316644"/>
                <a:gd name="connsiteY1" fmla="*/ 0 h 992430"/>
                <a:gd name="connsiteX2" fmla="*/ 316644 w 316644"/>
                <a:gd name="connsiteY2" fmla="*/ 992430 h 992430"/>
                <a:gd name="connsiteX3" fmla="*/ 0 w 316644"/>
                <a:gd name="connsiteY3" fmla="*/ 992430 h 992430"/>
                <a:gd name="connsiteX4" fmla="*/ 87085 w 316644"/>
                <a:gd name="connsiteY4" fmla="*/ 3236 h 992430"/>
                <a:gd name="connsiteX0" fmla="*/ 194089 w 423648"/>
                <a:gd name="connsiteY0" fmla="*/ 3236 h 992430"/>
                <a:gd name="connsiteX1" fmla="*/ 310082 w 423648"/>
                <a:gd name="connsiteY1" fmla="*/ 0 h 992430"/>
                <a:gd name="connsiteX2" fmla="*/ 423648 w 423648"/>
                <a:gd name="connsiteY2" fmla="*/ 992430 h 992430"/>
                <a:gd name="connsiteX3" fmla="*/ 0 w 423648"/>
                <a:gd name="connsiteY3" fmla="*/ 992430 h 992430"/>
                <a:gd name="connsiteX4" fmla="*/ 194089 w 423648"/>
                <a:gd name="connsiteY4" fmla="*/ 3236 h 992430"/>
                <a:gd name="connsiteX0" fmla="*/ 194089 w 511197"/>
                <a:gd name="connsiteY0" fmla="*/ 3236 h 992430"/>
                <a:gd name="connsiteX1" fmla="*/ 310082 w 511197"/>
                <a:gd name="connsiteY1" fmla="*/ 0 h 992430"/>
                <a:gd name="connsiteX2" fmla="*/ 511197 w 511197"/>
                <a:gd name="connsiteY2" fmla="*/ 992430 h 992430"/>
                <a:gd name="connsiteX3" fmla="*/ 0 w 511197"/>
                <a:gd name="connsiteY3" fmla="*/ 992430 h 992430"/>
                <a:gd name="connsiteX4" fmla="*/ 194089 w 511197"/>
                <a:gd name="connsiteY4" fmla="*/ 3236 h 99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197" h="992430">
                  <a:moveTo>
                    <a:pt x="194089" y="3236"/>
                  </a:moveTo>
                  <a:lnTo>
                    <a:pt x="310082" y="0"/>
                  </a:lnTo>
                  <a:lnTo>
                    <a:pt x="511197" y="992430"/>
                  </a:lnTo>
                  <a:lnTo>
                    <a:pt x="0" y="992430"/>
                  </a:lnTo>
                  <a:lnTo>
                    <a:pt x="194089" y="3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7" name="Rectangle 14"/>
            <p:cNvSpPr/>
            <p:nvPr/>
          </p:nvSpPr>
          <p:spPr bwMode="auto">
            <a:xfrm>
              <a:off x="3819128" y="4523355"/>
              <a:ext cx="267660" cy="604723"/>
            </a:xfrm>
            <a:custGeom>
              <a:avLst/>
              <a:gdLst>
                <a:gd name="connsiteX0" fmla="*/ 0 w 316644"/>
                <a:gd name="connsiteY0" fmla="*/ 0 h 978308"/>
                <a:gd name="connsiteX1" fmla="*/ 316644 w 316644"/>
                <a:gd name="connsiteY1" fmla="*/ 0 h 978308"/>
                <a:gd name="connsiteX2" fmla="*/ 316644 w 316644"/>
                <a:gd name="connsiteY2" fmla="*/ 978308 h 978308"/>
                <a:gd name="connsiteX3" fmla="*/ 0 w 316644"/>
                <a:gd name="connsiteY3" fmla="*/ 978308 h 978308"/>
                <a:gd name="connsiteX4" fmla="*/ 0 w 316644"/>
                <a:gd name="connsiteY4" fmla="*/ 0 h 978308"/>
                <a:gd name="connsiteX0" fmla="*/ 87085 w 316644"/>
                <a:gd name="connsiteY0" fmla="*/ 0 h 989194"/>
                <a:gd name="connsiteX1" fmla="*/ 316644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0 h 989194"/>
                <a:gd name="connsiteX1" fmla="*/ 207786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21771 h 1010965"/>
                <a:gd name="connsiteX1" fmla="*/ 196900 w 316644"/>
                <a:gd name="connsiteY1" fmla="*/ 0 h 1010965"/>
                <a:gd name="connsiteX2" fmla="*/ 316644 w 316644"/>
                <a:gd name="connsiteY2" fmla="*/ 1010965 h 1010965"/>
                <a:gd name="connsiteX3" fmla="*/ 0 w 316644"/>
                <a:gd name="connsiteY3" fmla="*/ 1010965 h 1010965"/>
                <a:gd name="connsiteX4" fmla="*/ 87085 w 316644"/>
                <a:gd name="connsiteY4" fmla="*/ 21771 h 1010965"/>
                <a:gd name="connsiteX0" fmla="*/ 87085 w 316644"/>
                <a:gd name="connsiteY0" fmla="*/ 3236 h 992430"/>
                <a:gd name="connsiteX1" fmla="*/ 203078 w 316644"/>
                <a:gd name="connsiteY1" fmla="*/ 0 h 992430"/>
                <a:gd name="connsiteX2" fmla="*/ 316644 w 316644"/>
                <a:gd name="connsiteY2" fmla="*/ 992430 h 992430"/>
                <a:gd name="connsiteX3" fmla="*/ 0 w 316644"/>
                <a:gd name="connsiteY3" fmla="*/ 992430 h 992430"/>
                <a:gd name="connsiteX4" fmla="*/ 87085 w 316644"/>
                <a:gd name="connsiteY4" fmla="*/ 3236 h 992430"/>
                <a:gd name="connsiteX0" fmla="*/ 184437 w 413996"/>
                <a:gd name="connsiteY0" fmla="*/ 3236 h 992430"/>
                <a:gd name="connsiteX1" fmla="*/ 300430 w 413996"/>
                <a:gd name="connsiteY1" fmla="*/ 0 h 992430"/>
                <a:gd name="connsiteX2" fmla="*/ 413996 w 413996"/>
                <a:gd name="connsiteY2" fmla="*/ 992430 h 992430"/>
                <a:gd name="connsiteX3" fmla="*/ 0 w 413996"/>
                <a:gd name="connsiteY3" fmla="*/ 992430 h 992430"/>
                <a:gd name="connsiteX4" fmla="*/ 184437 w 413996"/>
                <a:gd name="connsiteY4" fmla="*/ 3236 h 992430"/>
                <a:gd name="connsiteX0" fmla="*/ 184437 w 430220"/>
                <a:gd name="connsiteY0" fmla="*/ 3236 h 1024880"/>
                <a:gd name="connsiteX1" fmla="*/ 300430 w 430220"/>
                <a:gd name="connsiteY1" fmla="*/ 0 h 1024880"/>
                <a:gd name="connsiteX2" fmla="*/ 430220 w 430220"/>
                <a:gd name="connsiteY2" fmla="*/ 1024880 h 1024880"/>
                <a:gd name="connsiteX3" fmla="*/ 0 w 430220"/>
                <a:gd name="connsiteY3" fmla="*/ 992430 h 1024880"/>
                <a:gd name="connsiteX4" fmla="*/ 184437 w 430220"/>
                <a:gd name="connsiteY4" fmla="*/ 3236 h 1024880"/>
                <a:gd name="connsiteX0" fmla="*/ 184437 w 446446"/>
                <a:gd name="connsiteY0" fmla="*/ 3236 h 992430"/>
                <a:gd name="connsiteX1" fmla="*/ 300430 w 446446"/>
                <a:gd name="connsiteY1" fmla="*/ 0 h 992430"/>
                <a:gd name="connsiteX2" fmla="*/ 446446 w 446446"/>
                <a:gd name="connsiteY2" fmla="*/ 959978 h 992430"/>
                <a:gd name="connsiteX3" fmla="*/ 0 w 446446"/>
                <a:gd name="connsiteY3" fmla="*/ 992430 h 992430"/>
                <a:gd name="connsiteX4" fmla="*/ 184437 w 446446"/>
                <a:gd name="connsiteY4" fmla="*/ 3236 h 992430"/>
                <a:gd name="connsiteX0" fmla="*/ 184437 w 446446"/>
                <a:gd name="connsiteY0" fmla="*/ 3236 h 1008654"/>
                <a:gd name="connsiteX1" fmla="*/ 300430 w 446446"/>
                <a:gd name="connsiteY1" fmla="*/ 0 h 1008654"/>
                <a:gd name="connsiteX2" fmla="*/ 446446 w 446446"/>
                <a:gd name="connsiteY2" fmla="*/ 1008654 h 1008654"/>
                <a:gd name="connsiteX3" fmla="*/ 0 w 446446"/>
                <a:gd name="connsiteY3" fmla="*/ 992430 h 1008654"/>
                <a:gd name="connsiteX4" fmla="*/ 184437 w 446446"/>
                <a:gd name="connsiteY4" fmla="*/ 3236 h 100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446" h="1008654">
                  <a:moveTo>
                    <a:pt x="184437" y="3236"/>
                  </a:moveTo>
                  <a:lnTo>
                    <a:pt x="300430" y="0"/>
                  </a:lnTo>
                  <a:lnTo>
                    <a:pt x="446446" y="1008654"/>
                  </a:lnTo>
                  <a:lnTo>
                    <a:pt x="0" y="992430"/>
                  </a:lnTo>
                  <a:lnTo>
                    <a:pt x="184437" y="3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18" name="Rectangle 14"/>
            <p:cNvSpPr/>
            <p:nvPr/>
          </p:nvSpPr>
          <p:spPr bwMode="auto">
            <a:xfrm>
              <a:off x="3920029" y="3722203"/>
              <a:ext cx="147303" cy="461679"/>
            </a:xfrm>
            <a:custGeom>
              <a:avLst/>
              <a:gdLst>
                <a:gd name="connsiteX0" fmla="*/ 0 w 316644"/>
                <a:gd name="connsiteY0" fmla="*/ 0 h 978308"/>
                <a:gd name="connsiteX1" fmla="*/ 316644 w 316644"/>
                <a:gd name="connsiteY1" fmla="*/ 0 h 978308"/>
                <a:gd name="connsiteX2" fmla="*/ 316644 w 316644"/>
                <a:gd name="connsiteY2" fmla="*/ 978308 h 978308"/>
                <a:gd name="connsiteX3" fmla="*/ 0 w 316644"/>
                <a:gd name="connsiteY3" fmla="*/ 978308 h 978308"/>
                <a:gd name="connsiteX4" fmla="*/ 0 w 316644"/>
                <a:gd name="connsiteY4" fmla="*/ 0 h 978308"/>
                <a:gd name="connsiteX0" fmla="*/ 87085 w 316644"/>
                <a:gd name="connsiteY0" fmla="*/ 0 h 989194"/>
                <a:gd name="connsiteX1" fmla="*/ 316644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0 h 989194"/>
                <a:gd name="connsiteX1" fmla="*/ 207786 w 316644"/>
                <a:gd name="connsiteY1" fmla="*/ 10886 h 989194"/>
                <a:gd name="connsiteX2" fmla="*/ 316644 w 316644"/>
                <a:gd name="connsiteY2" fmla="*/ 989194 h 989194"/>
                <a:gd name="connsiteX3" fmla="*/ 0 w 316644"/>
                <a:gd name="connsiteY3" fmla="*/ 989194 h 989194"/>
                <a:gd name="connsiteX4" fmla="*/ 87085 w 316644"/>
                <a:gd name="connsiteY4" fmla="*/ 0 h 989194"/>
                <a:gd name="connsiteX0" fmla="*/ 87085 w 316644"/>
                <a:gd name="connsiteY0" fmla="*/ 21771 h 1010965"/>
                <a:gd name="connsiteX1" fmla="*/ 196900 w 316644"/>
                <a:gd name="connsiteY1" fmla="*/ 0 h 1010965"/>
                <a:gd name="connsiteX2" fmla="*/ 316644 w 316644"/>
                <a:gd name="connsiteY2" fmla="*/ 1010965 h 1010965"/>
                <a:gd name="connsiteX3" fmla="*/ 0 w 316644"/>
                <a:gd name="connsiteY3" fmla="*/ 1010965 h 1010965"/>
                <a:gd name="connsiteX4" fmla="*/ 87085 w 316644"/>
                <a:gd name="connsiteY4" fmla="*/ 21771 h 1010965"/>
                <a:gd name="connsiteX0" fmla="*/ 87085 w 316644"/>
                <a:gd name="connsiteY0" fmla="*/ 3236 h 992430"/>
                <a:gd name="connsiteX1" fmla="*/ 203078 w 316644"/>
                <a:gd name="connsiteY1" fmla="*/ 0 h 992430"/>
                <a:gd name="connsiteX2" fmla="*/ 316644 w 316644"/>
                <a:gd name="connsiteY2" fmla="*/ 992430 h 992430"/>
                <a:gd name="connsiteX3" fmla="*/ 0 w 316644"/>
                <a:gd name="connsiteY3" fmla="*/ 992430 h 992430"/>
                <a:gd name="connsiteX4" fmla="*/ 87085 w 316644"/>
                <a:gd name="connsiteY4" fmla="*/ 3236 h 99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644" h="992430">
                  <a:moveTo>
                    <a:pt x="87085" y="3236"/>
                  </a:moveTo>
                  <a:lnTo>
                    <a:pt x="203078" y="0"/>
                  </a:lnTo>
                  <a:lnTo>
                    <a:pt x="316644" y="992430"/>
                  </a:lnTo>
                  <a:lnTo>
                    <a:pt x="0" y="992430"/>
                  </a:lnTo>
                  <a:lnTo>
                    <a:pt x="87085" y="3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 flipH="1">
            <a:off x="3083243" y="1642529"/>
            <a:ext cx="1160224" cy="1404731"/>
            <a:chOff x="1534888" y="3293759"/>
            <a:chExt cx="2284240" cy="2765622"/>
          </a:xfrm>
        </p:grpSpPr>
        <p:sp>
          <p:nvSpPr>
            <p:cNvPr id="107" name="Oval 106"/>
            <p:cNvSpPr>
              <a:spLocks noChangeArrowheads="1"/>
            </p:cNvSpPr>
            <p:nvPr/>
          </p:nvSpPr>
          <p:spPr bwMode="auto">
            <a:xfrm flipH="1">
              <a:off x="2532118" y="5742559"/>
              <a:ext cx="1287010" cy="283788"/>
            </a:xfrm>
            <a:prstGeom prst="ellipse">
              <a:avLst/>
            </a:prstGeom>
            <a:gradFill rotWithShape="1">
              <a:gsLst>
                <a:gs pos="0">
                  <a:srgbClr val="0D0D0D">
                    <a:alpha val="28000"/>
                  </a:srgbClr>
                </a:gs>
                <a:gs pos="100000">
                  <a:srgbClr val="9BC1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23000" dir="5400000" rotWithShape="0">
                <a:srgbClr val="000000">
                  <a:alpha val="29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 flipH="1">
              <a:off x="1534888" y="5775593"/>
              <a:ext cx="1287010" cy="283788"/>
            </a:xfrm>
            <a:prstGeom prst="ellipse">
              <a:avLst/>
            </a:prstGeom>
            <a:gradFill rotWithShape="1">
              <a:gsLst>
                <a:gs pos="0">
                  <a:srgbClr val="0D0D0D">
                    <a:alpha val="28000"/>
                  </a:srgbClr>
                </a:gs>
                <a:gs pos="100000">
                  <a:srgbClr val="9BC1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23000" dir="5400000" rotWithShape="0">
                <a:srgbClr val="000000">
                  <a:alpha val="29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975788" y="3293759"/>
              <a:ext cx="1551608" cy="2594006"/>
              <a:chOff x="2068335" y="3310698"/>
              <a:chExt cx="1551608" cy="2594006"/>
            </a:xfrm>
            <a:solidFill>
              <a:srgbClr val="00467A"/>
            </a:solidFill>
          </p:grpSpPr>
          <p:sp>
            <p:nvSpPr>
              <p:cNvPr id="113" name="Oval 8"/>
              <p:cNvSpPr/>
              <p:nvPr/>
            </p:nvSpPr>
            <p:spPr bwMode="auto">
              <a:xfrm>
                <a:off x="2584825" y="3310698"/>
                <a:ext cx="557368" cy="571729"/>
              </a:xfrm>
              <a:custGeom>
                <a:avLst/>
                <a:gdLst>
                  <a:gd name="connsiteX0" fmla="*/ 0 w 555978"/>
                  <a:gd name="connsiteY0" fmla="*/ 277989 h 555978"/>
                  <a:gd name="connsiteX1" fmla="*/ 277989 w 555978"/>
                  <a:gd name="connsiteY1" fmla="*/ 0 h 555978"/>
                  <a:gd name="connsiteX2" fmla="*/ 555978 w 555978"/>
                  <a:gd name="connsiteY2" fmla="*/ 277989 h 555978"/>
                  <a:gd name="connsiteX3" fmla="*/ 277989 w 555978"/>
                  <a:gd name="connsiteY3" fmla="*/ 555978 h 555978"/>
                  <a:gd name="connsiteX4" fmla="*/ 0 w 555978"/>
                  <a:gd name="connsiteY4" fmla="*/ 277989 h 555978"/>
                  <a:gd name="connsiteX0" fmla="*/ 0 w 588972"/>
                  <a:gd name="connsiteY0" fmla="*/ 278045 h 556100"/>
                  <a:gd name="connsiteX1" fmla="*/ 277989 w 588972"/>
                  <a:gd name="connsiteY1" fmla="*/ 56 h 556100"/>
                  <a:gd name="connsiteX2" fmla="*/ 588972 w 588972"/>
                  <a:gd name="connsiteY2" fmla="*/ 296899 h 556100"/>
                  <a:gd name="connsiteX3" fmla="*/ 277989 w 588972"/>
                  <a:gd name="connsiteY3" fmla="*/ 556034 h 556100"/>
                  <a:gd name="connsiteX4" fmla="*/ 0 w 588972"/>
                  <a:gd name="connsiteY4" fmla="*/ 278045 h 556100"/>
                  <a:gd name="connsiteX0" fmla="*/ 0 w 589047"/>
                  <a:gd name="connsiteY0" fmla="*/ 278045 h 556100"/>
                  <a:gd name="connsiteX1" fmla="*/ 277989 w 589047"/>
                  <a:gd name="connsiteY1" fmla="*/ 56 h 556100"/>
                  <a:gd name="connsiteX2" fmla="*/ 588972 w 589047"/>
                  <a:gd name="connsiteY2" fmla="*/ 296899 h 556100"/>
                  <a:gd name="connsiteX3" fmla="*/ 277989 w 589047"/>
                  <a:gd name="connsiteY3" fmla="*/ 556034 h 556100"/>
                  <a:gd name="connsiteX4" fmla="*/ 0 w 589047"/>
                  <a:gd name="connsiteY4" fmla="*/ 278045 h 556100"/>
                  <a:gd name="connsiteX0" fmla="*/ 0 w 593685"/>
                  <a:gd name="connsiteY0" fmla="*/ 278045 h 556614"/>
                  <a:gd name="connsiteX1" fmla="*/ 277989 w 593685"/>
                  <a:gd name="connsiteY1" fmla="*/ 56 h 556614"/>
                  <a:gd name="connsiteX2" fmla="*/ 588972 w 593685"/>
                  <a:gd name="connsiteY2" fmla="*/ 296899 h 556614"/>
                  <a:gd name="connsiteX3" fmla="*/ 277989 w 593685"/>
                  <a:gd name="connsiteY3" fmla="*/ 556034 h 556614"/>
                  <a:gd name="connsiteX4" fmla="*/ 0 w 593685"/>
                  <a:gd name="connsiteY4" fmla="*/ 278045 h 556614"/>
                  <a:gd name="connsiteX0" fmla="*/ 144 w 593829"/>
                  <a:gd name="connsiteY0" fmla="*/ 263891 h 542460"/>
                  <a:gd name="connsiteX1" fmla="*/ 245140 w 593829"/>
                  <a:gd name="connsiteY1" fmla="*/ 42 h 542460"/>
                  <a:gd name="connsiteX2" fmla="*/ 589116 w 593829"/>
                  <a:gd name="connsiteY2" fmla="*/ 282745 h 542460"/>
                  <a:gd name="connsiteX3" fmla="*/ 278133 w 593829"/>
                  <a:gd name="connsiteY3" fmla="*/ 541880 h 542460"/>
                  <a:gd name="connsiteX4" fmla="*/ 144 w 593829"/>
                  <a:gd name="connsiteY4" fmla="*/ 263891 h 542460"/>
                  <a:gd name="connsiteX0" fmla="*/ 474 w 594159"/>
                  <a:gd name="connsiteY0" fmla="*/ 263959 h 542528"/>
                  <a:gd name="connsiteX1" fmla="*/ 245470 w 594159"/>
                  <a:gd name="connsiteY1" fmla="*/ 110 h 542528"/>
                  <a:gd name="connsiteX2" fmla="*/ 589446 w 594159"/>
                  <a:gd name="connsiteY2" fmla="*/ 282813 h 542528"/>
                  <a:gd name="connsiteX3" fmla="*/ 278463 w 594159"/>
                  <a:gd name="connsiteY3" fmla="*/ 541948 h 542528"/>
                  <a:gd name="connsiteX4" fmla="*/ 474 w 594159"/>
                  <a:gd name="connsiteY4" fmla="*/ 263959 h 542528"/>
                  <a:gd name="connsiteX0" fmla="*/ 71 w 593756"/>
                  <a:gd name="connsiteY0" fmla="*/ 273315 h 551884"/>
                  <a:gd name="connsiteX1" fmla="*/ 254493 w 593756"/>
                  <a:gd name="connsiteY1" fmla="*/ 39 h 551884"/>
                  <a:gd name="connsiteX2" fmla="*/ 589043 w 593756"/>
                  <a:gd name="connsiteY2" fmla="*/ 292169 h 551884"/>
                  <a:gd name="connsiteX3" fmla="*/ 278060 w 593756"/>
                  <a:gd name="connsiteY3" fmla="*/ 551304 h 551884"/>
                  <a:gd name="connsiteX4" fmla="*/ 71 w 593756"/>
                  <a:gd name="connsiteY4" fmla="*/ 273315 h 551884"/>
                  <a:gd name="connsiteX0" fmla="*/ 119 w 593804"/>
                  <a:gd name="connsiteY0" fmla="*/ 273328 h 551897"/>
                  <a:gd name="connsiteX1" fmla="*/ 254541 w 593804"/>
                  <a:gd name="connsiteY1" fmla="*/ 52 h 551897"/>
                  <a:gd name="connsiteX2" fmla="*/ 589091 w 593804"/>
                  <a:gd name="connsiteY2" fmla="*/ 292182 h 551897"/>
                  <a:gd name="connsiteX3" fmla="*/ 278108 w 593804"/>
                  <a:gd name="connsiteY3" fmla="*/ 551317 h 551897"/>
                  <a:gd name="connsiteX4" fmla="*/ 119 w 593804"/>
                  <a:gd name="connsiteY4" fmla="*/ 273328 h 551897"/>
                  <a:gd name="connsiteX0" fmla="*/ 116 w 556671"/>
                  <a:gd name="connsiteY0" fmla="*/ 274061 h 552129"/>
                  <a:gd name="connsiteX1" fmla="*/ 254538 w 556671"/>
                  <a:gd name="connsiteY1" fmla="*/ 785 h 552129"/>
                  <a:gd name="connsiteX2" fmla="*/ 551380 w 556671"/>
                  <a:gd name="connsiteY2" fmla="*/ 250495 h 552129"/>
                  <a:gd name="connsiteX3" fmla="*/ 278105 w 556671"/>
                  <a:gd name="connsiteY3" fmla="*/ 552050 h 552129"/>
                  <a:gd name="connsiteX4" fmla="*/ 116 w 556671"/>
                  <a:gd name="connsiteY4" fmla="*/ 274061 h 552129"/>
                  <a:gd name="connsiteX0" fmla="*/ 116 w 551458"/>
                  <a:gd name="connsiteY0" fmla="*/ 274061 h 552129"/>
                  <a:gd name="connsiteX1" fmla="*/ 254538 w 551458"/>
                  <a:gd name="connsiteY1" fmla="*/ 785 h 552129"/>
                  <a:gd name="connsiteX2" fmla="*/ 551380 w 551458"/>
                  <a:gd name="connsiteY2" fmla="*/ 250495 h 552129"/>
                  <a:gd name="connsiteX3" fmla="*/ 278105 w 551458"/>
                  <a:gd name="connsiteY3" fmla="*/ 552050 h 552129"/>
                  <a:gd name="connsiteX4" fmla="*/ 116 w 551458"/>
                  <a:gd name="connsiteY4" fmla="*/ 274061 h 552129"/>
                  <a:gd name="connsiteX0" fmla="*/ 116 w 551458"/>
                  <a:gd name="connsiteY0" fmla="*/ 274061 h 552129"/>
                  <a:gd name="connsiteX1" fmla="*/ 254538 w 551458"/>
                  <a:gd name="connsiteY1" fmla="*/ 785 h 552129"/>
                  <a:gd name="connsiteX2" fmla="*/ 551380 w 551458"/>
                  <a:gd name="connsiteY2" fmla="*/ 250495 h 552129"/>
                  <a:gd name="connsiteX3" fmla="*/ 278105 w 551458"/>
                  <a:gd name="connsiteY3" fmla="*/ 552050 h 552129"/>
                  <a:gd name="connsiteX4" fmla="*/ 116 w 551458"/>
                  <a:gd name="connsiteY4" fmla="*/ 274061 h 552129"/>
                  <a:gd name="connsiteX0" fmla="*/ 719 w 552061"/>
                  <a:gd name="connsiteY0" fmla="*/ 274061 h 552129"/>
                  <a:gd name="connsiteX1" fmla="*/ 255141 w 552061"/>
                  <a:gd name="connsiteY1" fmla="*/ 785 h 552129"/>
                  <a:gd name="connsiteX2" fmla="*/ 551983 w 552061"/>
                  <a:gd name="connsiteY2" fmla="*/ 250495 h 552129"/>
                  <a:gd name="connsiteX3" fmla="*/ 278708 w 552061"/>
                  <a:gd name="connsiteY3" fmla="*/ 552050 h 552129"/>
                  <a:gd name="connsiteX4" fmla="*/ 719 w 552061"/>
                  <a:gd name="connsiteY4" fmla="*/ 274061 h 552129"/>
                  <a:gd name="connsiteX0" fmla="*/ 719 w 552061"/>
                  <a:gd name="connsiteY0" fmla="*/ 274061 h 552192"/>
                  <a:gd name="connsiteX1" fmla="*/ 255141 w 552061"/>
                  <a:gd name="connsiteY1" fmla="*/ 785 h 552192"/>
                  <a:gd name="connsiteX2" fmla="*/ 551983 w 552061"/>
                  <a:gd name="connsiteY2" fmla="*/ 250495 h 552192"/>
                  <a:gd name="connsiteX3" fmla="*/ 278708 w 552061"/>
                  <a:gd name="connsiteY3" fmla="*/ 552050 h 552192"/>
                  <a:gd name="connsiteX4" fmla="*/ 719 w 552061"/>
                  <a:gd name="connsiteY4" fmla="*/ 274061 h 552192"/>
                  <a:gd name="connsiteX0" fmla="*/ 719 w 552061"/>
                  <a:gd name="connsiteY0" fmla="*/ 274061 h 561604"/>
                  <a:gd name="connsiteX1" fmla="*/ 255141 w 552061"/>
                  <a:gd name="connsiteY1" fmla="*/ 785 h 561604"/>
                  <a:gd name="connsiteX2" fmla="*/ 551983 w 552061"/>
                  <a:gd name="connsiteY2" fmla="*/ 250495 h 561604"/>
                  <a:gd name="connsiteX3" fmla="*/ 264568 w 552061"/>
                  <a:gd name="connsiteY3" fmla="*/ 561477 h 561604"/>
                  <a:gd name="connsiteX4" fmla="*/ 719 w 552061"/>
                  <a:gd name="connsiteY4" fmla="*/ 274061 h 561604"/>
                  <a:gd name="connsiteX0" fmla="*/ 719 w 552664"/>
                  <a:gd name="connsiteY0" fmla="*/ 274061 h 567029"/>
                  <a:gd name="connsiteX1" fmla="*/ 255141 w 552664"/>
                  <a:gd name="connsiteY1" fmla="*/ 785 h 567029"/>
                  <a:gd name="connsiteX2" fmla="*/ 551983 w 552664"/>
                  <a:gd name="connsiteY2" fmla="*/ 250495 h 567029"/>
                  <a:gd name="connsiteX3" fmla="*/ 264568 w 552664"/>
                  <a:gd name="connsiteY3" fmla="*/ 561477 h 567029"/>
                  <a:gd name="connsiteX4" fmla="*/ 719 w 552664"/>
                  <a:gd name="connsiteY4" fmla="*/ 274061 h 567029"/>
                  <a:gd name="connsiteX0" fmla="*/ 722 w 557368"/>
                  <a:gd name="connsiteY0" fmla="*/ 273381 h 570679"/>
                  <a:gd name="connsiteX1" fmla="*/ 255144 w 557368"/>
                  <a:gd name="connsiteY1" fmla="*/ 105 h 570679"/>
                  <a:gd name="connsiteX2" fmla="*/ 556699 w 557368"/>
                  <a:gd name="connsiteY2" fmla="*/ 263956 h 570679"/>
                  <a:gd name="connsiteX3" fmla="*/ 264571 w 557368"/>
                  <a:gd name="connsiteY3" fmla="*/ 560797 h 570679"/>
                  <a:gd name="connsiteX4" fmla="*/ 722 w 557368"/>
                  <a:gd name="connsiteY4" fmla="*/ 273381 h 570679"/>
                  <a:gd name="connsiteX0" fmla="*/ 722 w 557368"/>
                  <a:gd name="connsiteY0" fmla="*/ 274431 h 571729"/>
                  <a:gd name="connsiteX1" fmla="*/ 255144 w 557368"/>
                  <a:gd name="connsiteY1" fmla="*/ 1155 h 571729"/>
                  <a:gd name="connsiteX2" fmla="*/ 556699 w 557368"/>
                  <a:gd name="connsiteY2" fmla="*/ 265006 h 571729"/>
                  <a:gd name="connsiteX3" fmla="*/ 264571 w 557368"/>
                  <a:gd name="connsiteY3" fmla="*/ 561847 h 571729"/>
                  <a:gd name="connsiteX4" fmla="*/ 722 w 557368"/>
                  <a:gd name="connsiteY4" fmla="*/ 274431 h 571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7368" h="571729">
                    <a:moveTo>
                      <a:pt x="722" y="274431"/>
                    </a:moveTo>
                    <a:cubicBezTo>
                      <a:pt x="-12633" y="74146"/>
                      <a:pt x="162481" y="2726"/>
                      <a:pt x="255144" y="1155"/>
                    </a:cubicBezTo>
                    <a:cubicBezTo>
                      <a:pt x="347807" y="-416"/>
                      <a:pt x="547271" y="-25211"/>
                      <a:pt x="556699" y="265006"/>
                    </a:cubicBezTo>
                    <a:cubicBezTo>
                      <a:pt x="570839" y="658918"/>
                      <a:pt x="357234" y="560276"/>
                      <a:pt x="264571" y="561847"/>
                    </a:cubicBezTo>
                    <a:cubicBezTo>
                      <a:pt x="171908" y="563418"/>
                      <a:pt x="-9490" y="479430"/>
                      <a:pt x="722" y="27443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2068335" y="3390078"/>
                <a:ext cx="1551608" cy="2514626"/>
              </a:xfrm>
              <a:custGeom>
                <a:avLst/>
                <a:gdLst>
                  <a:gd name="connsiteX0" fmla="*/ 728770 w 1560687"/>
                  <a:gd name="connsiteY0" fmla="*/ 574226 h 2545159"/>
                  <a:gd name="connsiteX1" fmla="*/ 1185970 w 1560687"/>
                  <a:gd name="connsiteY1" fmla="*/ 462358 h 2545159"/>
                  <a:gd name="connsiteX2" fmla="*/ 1317293 w 1560687"/>
                  <a:gd name="connsiteY2" fmla="*/ 78116 h 2545159"/>
                  <a:gd name="connsiteX3" fmla="*/ 1453480 w 1560687"/>
                  <a:gd name="connsiteY3" fmla="*/ 294 h 2545159"/>
                  <a:gd name="connsiteX4" fmla="*/ 1555621 w 1560687"/>
                  <a:gd name="connsiteY4" fmla="*/ 87843 h 2545159"/>
                  <a:gd name="connsiteX5" fmla="*/ 1526438 w 1560687"/>
                  <a:gd name="connsiteY5" fmla="*/ 228894 h 2545159"/>
                  <a:gd name="connsiteX6" fmla="*/ 1365931 w 1560687"/>
                  <a:gd name="connsiteY6" fmla="*/ 666639 h 2545159"/>
                  <a:gd name="connsiteX7" fmla="*/ 864957 w 1560687"/>
                  <a:gd name="connsiteY7" fmla="*/ 817418 h 2545159"/>
                  <a:gd name="connsiteX8" fmla="*/ 816319 w 1560687"/>
                  <a:gd name="connsiteY8" fmla="*/ 1449716 h 2545159"/>
                  <a:gd name="connsiteX9" fmla="*/ 1171378 w 1560687"/>
                  <a:gd name="connsiteY9" fmla="*/ 1600494 h 2545159"/>
                  <a:gd name="connsiteX10" fmla="*/ 1302702 w 1560687"/>
                  <a:gd name="connsiteY10" fmla="*/ 2393299 h 2545159"/>
                  <a:gd name="connsiteX11" fmla="*/ 1025463 w 1560687"/>
                  <a:gd name="connsiteY11" fmla="*/ 2412754 h 2545159"/>
                  <a:gd name="connsiteX12" fmla="*/ 957370 w 1560687"/>
                  <a:gd name="connsiteY12" fmla="*/ 1795048 h 2545159"/>
                  <a:gd name="connsiteX13" fmla="*/ 636357 w 1560687"/>
                  <a:gd name="connsiteY13" fmla="*/ 1683179 h 2545159"/>
                  <a:gd name="connsiteX14" fmla="*/ 577991 w 1560687"/>
                  <a:gd name="connsiteY14" fmla="*/ 1999328 h 2545159"/>
                  <a:gd name="connsiteX15" fmla="*/ 349391 w 1560687"/>
                  <a:gd name="connsiteY15" fmla="*/ 2510031 h 2545159"/>
                  <a:gd name="connsiteX16" fmla="*/ 115927 w 1560687"/>
                  <a:gd name="connsiteY16" fmla="*/ 2432209 h 2545159"/>
                  <a:gd name="connsiteX17" fmla="*/ 349391 w 1560687"/>
                  <a:gd name="connsiteY17" fmla="*/ 1882596 h 2545159"/>
                  <a:gd name="connsiteX18" fmla="*/ 548808 w 1560687"/>
                  <a:gd name="connsiteY18" fmla="*/ 1046018 h 2545159"/>
                  <a:gd name="connsiteX19" fmla="*/ 184021 w 1560687"/>
                  <a:gd name="connsiteY19" fmla="*/ 1357303 h 2545159"/>
                  <a:gd name="connsiteX20" fmla="*/ 13787 w 1560687"/>
                  <a:gd name="connsiteY20" fmla="*/ 1264890 h 2545159"/>
                  <a:gd name="connsiteX21" fmla="*/ 86744 w 1560687"/>
                  <a:gd name="connsiteY21" fmla="*/ 1104384 h 2545159"/>
                  <a:gd name="connsiteX22" fmla="*/ 728770 w 1560687"/>
                  <a:gd name="connsiteY22" fmla="*/ 574226 h 2545159"/>
                  <a:gd name="connsiteX0" fmla="*/ 728770 w 1560687"/>
                  <a:gd name="connsiteY0" fmla="*/ 574151 h 2545084"/>
                  <a:gd name="connsiteX1" fmla="*/ 1166514 w 1560687"/>
                  <a:gd name="connsiteY1" fmla="*/ 442828 h 2545084"/>
                  <a:gd name="connsiteX2" fmla="*/ 1317293 w 1560687"/>
                  <a:gd name="connsiteY2" fmla="*/ 78041 h 2545084"/>
                  <a:gd name="connsiteX3" fmla="*/ 1453480 w 1560687"/>
                  <a:gd name="connsiteY3" fmla="*/ 219 h 2545084"/>
                  <a:gd name="connsiteX4" fmla="*/ 1555621 w 1560687"/>
                  <a:gd name="connsiteY4" fmla="*/ 87768 h 2545084"/>
                  <a:gd name="connsiteX5" fmla="*/ 1526438 w 1560687"/>
                  <a:gd name="connsiteY5" fmla="*/ 228819 h 2545084"/>
                  <a:gd name="connsiteX6" fmla="*/ 1365931 w 1560687"/>
                  <a:gd name="connsiteY6" fmla="*/ 666564 h 2545084"/>
                  <a:gd name="connsiteX7" fmla="*/ 864957 w 1560687"/>
                  <a:gd name="connsiteY7" fmla="*/ 817343 h 2545084"/>
                  <a:gd name="connsiteX8" fmla="*/ 816319 w 1560687"/>
                  <a:gd name="connsiteY8" fmla="*/ 1449641 h 2545084"/>
                  <a:gd name="connsiteX9" fmla="*/ 1171378 w 1560687"/>
                  <a:gd name="connsiteY9" fmla="*/ 1600419 h 2545084"/>
                  <a:gd name="connsiteX10" fmla="*/ 1302702 w 1560687"/>
                  <a:gd name="connsiteY10" fmla="*/ 2393224 h 2545084"/>
                  <a:gd name="connsiteX11" fmla="*/ 1025463 w 1560687"/>
                  <a:gd name="connsiteY11" fmla="*/ 2412679 h 2545084"/>
                  <a:gd name="connsiteX12" fmla="*/ 957370 w 1560687"/>
                  <a:gd name="connsiteY12" fmla="*/ 1794973 h 2545084"/>
                  <a:gd name="connsiteX13" fmla="*/ 636357 w 1560687"/>
                  <a:gd name="connsiteY13" fmla="*/ 1683104 h 2545084"/>
                  <a:gd name="connsiteX14" fmla="*/ 577991 w 1560687"/>
                  <a:gd name="connsiteY14" fmla="*/ 1999253 h 2545084"/>
                  <a:gd name="connsiteX15" fmla="*/ 349391 w 1560687"/>
                  <a:gd name="connsiteY15" fmla="*/ 2509956 h 2545084"/>
                  <a:gd name="connsiteX16" fmla="*/ 115927 w 1560687"/>
                  <a:gd name="connsiteY16" fmla="*/ 2432134 h 2545084"/>
                  <a:gd name="connsiteX17" fmla="*/ 349391 w 1560687"/>
                  <a:gd name="connsiteY17" fmla="*/ 1882521 h 2545084"/>
                  <a:gd name="connsiteX18" fmla="*/ 548808 w 1560687"/>
                  <a:gd name="connsiteY18" fmla="*/ 1045943 h 2545084"/>
                  <a:gd name="connsiteX19" fmla="*/ 184021 w 1560687"/>
                  <a:gd name="connsiteY19" fmla="*/ 1357228 h 2545084"/>
                  <a:gd name="connsiteX20" fmla="*/ 13787 w 1560687"/>
                  <a:gd name="connsiteY20" fmla="*/ 1264815 h 2545084"/>
                  <a:gd name="connsiteX21" fmla="*/ 86744 w 1560687"/>
                  <a:gd name="connsiteY21" fmla="*/ 1104309 h 2545084"/>
                  <a:gd name="connsiteX22" fmla="*/ 728770 w 1560687"/>
                  <a:gd name="connsiteY22" fmla="*/ 574151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29388"/>
                  <a:gd name="connsiteY0" fmla="*/ 587851 h 2553920"/>
                  <a:gd name="connsiteX1" fmla="*/ 1171834 w 1529388"/>
                  <a:gd name="connsiteY1" fmla="*/ 461392 h 2553920"/>
                  <a:gd name="connsiteX2" fmla="*/ 1317749 w 1529388"/>
                  <a:gd name="connsiteY2" fmla="*/ 86877 h 2553920"/>
                  <a:gd name="connsiteX3" fmla="*/ 1453936 w 1529388"/>
                  <a:gd name="connsiteY3" fmla="*/ 9055 h 2553920"/>
                  <a:gd name="connsiteX4" fmla="*/ 1526894 w 1529388"/>
                  <a:gd name="connsiteY4" fmla="*/ 237655 h 2553920"/>
                  <a:gd name="connsiteX5" fmla="*/ 1366387 w 1529388"/>
                  <a:gd name="connsiteY5" fmla="*/ 675400 h 2553920"/>
                  <a:gd name="connsiteX6" fmla="*/ 865413 w 1529388"/>
                  <a:gd name="connsiteY6" fmla="*/ 826179 h 2553920"/>
                  <a:gd name="connsiteX7" fmla="*/ 816775 w 1529388"/>
                  <a:gd name="connsiteY7" fmla="*/ 1458477 h 2553920"/>
                  <a:gd name="connsiteX8" fmla="*/ 1171834 w 1529388"/>
                  <a:gd name="connsiteY8" fmla="*/ 1609255 h 2553920"/>
                  <a:gd name="connsiteX9" fmla="*/ 1303158 w 1529388"/>
                  <a:gd name="connsiteY9" fmla="*/ 2402060 h 2553920"/>
                  <a:gd name="connsiteX10" fmla="*/ 1025919 w 1529388"/>
                  <a:gd name="connsiteY10" fmla="*/ 2421515 h 2553920"/>
                  <a:gd name="connsiteX11" fmla="*/ 957826 w 1529388"/>
                  <a:gd name="connsiteY11" fmla="*/ 1803809 h 2553920"/>
                  <a:gd name="connsiteX12" fmla="*/ 636813 w 1529388"/>
                  <a:gd name="connsiteY12" fmla="*/ 1691940 h 2553920"/>
                  <a:gd name="connsiteX13" fmla="*/ 578447 w 1529388"/>
                  <a:gd name="connsiteY13" fmla="*/ 2008089 h 2553920"/>
                  <a:gd name="connsiteX14" fmla="*/ 349847 w 1529388"/>
                  <a:gd name="connsiteY14" fmla="*/ 2518792 h 2553920"/>
                  <a:gd name="connsiteX15" fmla="*/ 116383 w 1529388"/>
                  <a:gd name="connsiteY15" fmla="*/ 2440970 h 2553920"/>
                  <a:gd name="connsiteX16" fmla="*/ 349847 w 1529388"/>
                  <a:gd name="connsiteY16" fmla="*/ 1891357 h 2553920"/>
                  <a:gd name="connsiteX17" fmla="*/ 549264 w 1529388"/>
                  <a:gd name="connsiteY17" fmla="*/ 1054779 h 2553920"/>
                  <a:gd name="connsiteX18" fmla="*/ 184477 w 1529388"/>
                  <a:gd name="connsiteY18" fmla="*/ 1366064 h 2553920"/>
                  <a:gd name="connsiteX19" fmla="*/ 14243 w 1529388"/>
                  <a:gd name="connsiteY19" fmla="*/ 1273651 h 2553920"/>
                  <a:gd name="connsiteX20" fmla="*/ 87200 w 1529388"/>
                  <a:gd name="connsiteY20" fmla="*/ 1113145 h 2553920"/>
                  <a:gd name="connsiteX21" fmla="*/ 700043 w 1529388"/>
                  <a:gd name="connsiteY21" fmla="*/ 587851 h 2553920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684593 w 1532166"/>
                  <a:gd name="connsiteY0" fmla="*/ 578885 h 2508140"/>
                  <a:gd name="connsiteX1" fmla="*/ 1156384 w 1532166"/>
                  <a:gd name="connsiteY1" fmla="*/ 452426 h 2508140"/>
                  <a:gd name="connsiteX2" fmla="*/ 1302299 w 1532166"/>
                  <a:gd name="connsiteY2" fmla="*/ 77911 h 2508140"/>
                  <a:gd name="connsiteX3" fmla="*/ 1438486 w 1532166"/>
                  <a:gd name="connsiteY3" fmla="*/ 89 h 2508140"/>
                  <a:gd name="connsiteX4" fmla="*/ 1511444 w 1532166"/>
                  <a:gd name="connsiteY4" fmla="*/ 228689 h 2508140"/>
                  <a:gd name="connsiteX5" fmla="*/ 1350937 w 1532166"/>
                  <a:gd name="connsiteY5" fmla="*/ 666434 h 2508140"/>
                  <a:gd name="connsiteX6" fmla="*/ 903465 w 1532166"/>
                  <a:gd name="connsiteY6" fmla="*/ 817213 h 2508140"/>
                  <a:gd name="connsiteX7" fmla="*/ 801325 w 1532166"/>
                  <a:gd name="connsiteY7" fmla="*/ 1449511 h 2508140"/>
                  <a:gd name="connsiteX8" fmla="*/ 1146657 w 1532166"/>
                  <a:gd name="connsiteY8" fmla="*/ 1614881 h 2508140"/>
                  <a:gd name="connsiteX9" fmla="*/ 1282845 w 1532166"/>
                  <a:gd name="connsiteY9" fmla="*/ 2383366 h 2508140"/>
                  <a:gd name="connsiteX10" fmla="*/ 1034789 w 1532166"/>
                  <a:gd name="connsiteY10" fmla="*/ 2393094 h 2508140"/>
                  <a:gd name="connsiteX11" fmla="*/ 942376 w 1532166"/>
                  <a:gd name="connsiteY11" fmla="*/ 1794843 h 2508140"/>
                  <a:gd name="connsiteX12" fmla="*/ 621363 w 1532166"/>
                  <a:gd name="connsiteY12" fmla="*/ 1682974 h 2508140"/>
                  <a:gd name="connsiteX13" fmla="*/ 562997 w 1532166"/>
                  <a:gd name="connsiteY13" fmla="*/ 1999123 h 2508140"/>
                  <a:gd name="connsiteX14" fmla="*/ 324669 w 1532166"/>
                  <a:gd name="connsiteY14" fmla="*/ 2480643 h 2508140"/>
                  <a:gd name="connsiteX15" fmla="*/ 120389 w 1532166"/>
                  <a:gd name="connsiteY15" fmla="*/ 2388230 h 2508140"/>
                  <a:gd name="connsiteX16" fmla="*/ 334397 w 1532166"/>
                  <a:gd name="connsiteY16" fmla="*/ 1882391 h 2508140"/>
                  <a:gd name="connsiteX17" fmla="*/ 533814 w 1532166"/>
                  <a:gd name="connsiteY17" fmla="*/ 1045813 h 2508140"/>
                  <a:gd name="connsiteX18" fmla="*/ 169027 w 1532166"/>
                  <a:gd name="connsiteY18" fmla="*/ 1357098 h 2508140"/>
                  <a:gd name="connsiteX19" fmla="*/ 23112 w 1532166"/>
                  <a:gd name="connsiteY19" fmla="*/ 1298732 h 2508140"/>
                  <a:gd name="connsiteX20" fmla="*/ 71750 w 1532166"/>
                  <a:gd name="connsiteY20" fmla="*/ 1104179 h 2508140"/>
                  <a:gd name="connsiteX21" fmla="*/ 684593 w 1532166"/>
                  <a:gd name="connsiteY21" fmla="*/ 578885 h 2508140"/>
                  <a:gd name="connsiteX0" fmla="*/ 684593 w 1532166"/>
                  <a:gd name="connsiteY0" fmla="*/ 578885 h 2508140"/>
                  <a:gd name="connsiteX1" fmla="*/ 1156384 w 1532166"/>
                  <a:gd name="connsiteY1" fmla="*/ 452426 h 2508140"/>
                  <a:gd name="connsiteX2" fmla="*/ 1302299 w 1532166"/>
                  <a:gd name="connsiteY2" fmla="*/ 77911 h 2508140"/>
                  <a:gd name="connsiteX3" fmla="*/ 1438486 w 1532166"/>
                  <a:gd name="connsiteY3" fmla="*/ 89 h 2508140"/>
                  <a:gd name="connsiteX4" fmla="*/ 1511444 w 1532166"/>
                  <a:gd name="connsiteY4" fmla="*/ 228689 h 2508140"/>
                  <a:gd name="connsiteX5" fmla="*/ 1350937 w 1532166"/>
                  <a:gd name="connsiteY5" fmla="*/ 666434 h 2508140"/>
                  <a:gd name="connsiteX6" fmla="*/ 903465 w 1532166"/>
                  <a:gd name="connsiteY6" fmla="*/ 817213 h 2508140"/>
                  <a:gd name="connsiteX7" fmla="*/ 801325 w 1532166"/>
                  <a:gd name="connsiteY7" fmla="*/ 1449511 h 2508140"/>
                  <a:gd name="connsiteX8" fmla="*/ 1146657 w 1532166"/>
                  <a:gd name="connsiteY8" fmla="*/ 1614881 h 2508140"/>
                  <a:gd name="connsiteX9" fmla="*/ 1282845 w 1532166"/>
                  <a:gd name="connsiteY9" fmla="*/ 2383366 h 2508140"/>
                  <a:gd name="connsiteX10" fmla="*/ 1034789 w 1532166"/>
                  <a:gd name="connsiteY10" fmla="*/ 2393094 h 2508140"/>
                  <a:gd name="connsiteX11" fmla="*/ 942376 w 1532166"/>
                  <a:gd name="connsiteY11" fmla="*/ 1794843 h 2508140"/>
                  <a:gd name="connsiteX12" fmla="*/ 621363 w 1532166"/>
                  <a:gd name="connsiteY12" fmla="*/ 1682974 h 2508140"/>
                  <a:gd name="connsiteX13" fmla="*/ 562997 w 1532166"/>
                  <a:gd name="connsiteY13" fmla="*/ 1999123 h 2508140"/>
                  <a:gd name="connsiteX14" fmla="*/ 324669 w 1532166"/>
                  <a:gd name="connsiteY14" fmla="*/ 2480643 h 2508140"/>
                  <a:gd name="connsiteX15" fmla="*/ 120389 w 1532166"/>
                  <a:gd name="connsiteY15" fmla="*/ 2388230 h 2508140"/>
                  <a:gd name="connsiteX16" fmla="*/ 334397 w 1532166"/>
                  <a:gd name="connsiteY16" fmla="*/ 1882391 h 2508140"/>
                  <a:gd name="connsiteX17" fmla="*/ 533814 w 1532166"/>
                  <a:gd name="connsiteY17" fmla="*/ 1045813 h 2508140"/>
                  <a:gd name="connsiteX18" fmla="*/ 249155 w 1532166"/>
                  <a:gd name="connsiteY18" fmla="*/ 1375951 h 2508140"/>
                  <a:gd name="connsiteX19" fmla="*/ 23112 w 1532166"/>
                  <a:gd name="connsiteY19" fmla="*/ 1298732 h 2508140"/>
                  <a:gd name="connsiteX20" fmla="*/ 71750 w 1532166"/>
                  <a:gd name="connsiteY20" fmla="*/ 1104179 h 2508140"/>
                  <a:gd name="connsiteX21" fmla="*/ 684593 w 1532166"/>
                  <a:gd name="connsiteY21" fmla="*/ 578885 h 2508140"/>
                  <a:gd name="connsiteX0" fmla="*/ 684593 w 1532166"/>
                  <a:gd name="connsiteY0" fmla="*/ 578808 h 2508063"/>
                  <a:gd name="connsiteX1" fmla="*/ 1156384 w 1532166"/>
                  <a:gd name="connsiteY1" fmla="*/ 452349 h 2508063"/>
                  <a:gd name="connsiteX2" fmla="*/ 1283445 w 1532166"/>
                  <a:gd name="connsiteY2" fmla="*/ 115541 h 2508063"/>
                  <a:gd name="connsiteX3" fmla="*/ 1438486 w 1532166"/>
                  <a:gd name="connsiteY3" fmla="*/ 12 h 2508063"/>
                  <a:gd name="connsiteX4" fmla="*/ 1511444 w 1532166"/>
                  <a:gd name="connsiteY4" fmla="*/ 228612 h 2508063"/>
                  <a:gd name="connsiteX5" fmla="*/ 1350937 w 1532166"/>
                  <a:gd name="connsiteY5" fmla="*/ 666357 h 2508063"/>
                  <a:gd name="connsiteX6" fmla="*/ 903465 w 1532166"/>
                  <a:gd name="connsiteY6" fmla="*/ 817136 h 2508063"/>
                  <a:gd name="connsiteX7" fmla="*/ 801325 w 1532166"/>
                  <a:gd name="connsiteY7" fmla="*/ 1449434 h 2508063"/>
                  <a:gd name="connsiteX8" fmla="*/ 1146657 w 1532166"/>
                  <a:gd name="connsiteY8" fmla="*/ 1614804 h 2508063"/>
                  <a:gd name="connsiteX9" fmla="*/ 1282845 w 1532166"/>
                  <a:gd name="connsiteY9" fmla="*/ 2383289 h 2508063"/>
                  <a:gd name="connsiteX10" fmla="*/ 1034789 w 1532166"/>
                  <a:gd name="connsiteY10" fmla="*/ 2393017 h 2508063"/>
                  <a:gd name="connsiteX11" fmla="*/ 942376 w 1532166"/>
                  <a:gd name="connsiteY11" fmla="*/ 1794766 h 2508063"/>
                  <a:gd name="connsiteX12" fmla="*/ 621363 w 1532166"/>
                  <a:gd name="connsiteY12" fmla="*/ 1682897 h 2508063"/>
                  <a:gd name="connsiteX13" fmla="*/ 562997 w 1532166"/>
                  <a:gd name="connsiteY13" fmla="*/ 1999046 h 2508063"/>
                  <a:gd name="connsiteX14" fmla="*/ 324669 w 1532166"/>
                  <a:gd name="connsiteY14" fmla="*/ 2480566 h 2508063"/>
                  <a:gd name="connsiteX15" fmla="*/ 120389 w 1532166"/>
                  <a:gd name="connsiteY15" fmla="*/ 2388153 h 2508063"/>
                  <a:gd name="connsiteX16" fmla="*/ 334397 w 1532166"/>
                  <a:gd name="connsiteY16" fmla="*/ 1882314 h 2508063"/>
                  <a:gd name="connsiteX17" fmla="*/ 533814 w 1532166"/>
                  <a:gd name="connsiteY17" fmla="*/ 1045736 h 2508063"/>
                  <a:gd name="connsiteX18" fmla="*/ 249155 w 1532166"/>
                  <a:gd name="connsiteY18" fmla="*/ 1375874 h 2508063"/>
                  <a:gd name="connsiteX19" fmla="*/ 23112 w 1532166"/>
                  <a:gd name="connsiteY19" fmla="*/ 1298655 h 2508063"/>
                  <a:gd name="connsiteX20" fmla="*/ 71750 w 1532166"/>
                  <a:gd name="connsiteY20" fmla="*/ 1104102 h 2508063"/>
                  <a:gd name="connsiteX21" fmla="*/ 684593 w 1532166"/>
                  <a:gd name="connsiteY21" fmla="*/ 578808 h 2508063"/>
                  <a:gd name="connsiteX0" fmla="*/ 684593 w 1532166"/>
                  <a:gd name="connsiteY0" fmla="*/ 578808 h 2508063"/>
                  <a:gd name="connsiteX1" fmla="*/ 1156384 w 1532166"/>
                  <a:gd name="connsiteY1" fmla="*/ 452349 h 2508063"/>
                  <a:gd name="connsiteX2" fmla="*/ 1283445 w 1532166"/>
                  <a:gd name="connsiteY2" fmla="*/ 115541 h 2508063"/>
                  <a:gd name="connsiteX3" fmla="*/ 1438486 w 1532166"/>
                  <a:gd name="connsiteY3" fmla="*/ 12 h 2508063"/>
                  <a:gd name="connsiteX4" fmla="*/ 1511444 w 1532166"/>
                  <a:gd name="connsiteY4" fmla="*/ 228612 h 2508063"/>
                  <a:gd name="connsiteX5" fmla="*/ 1350937 w 1532166"/>
                  <a:gd name="connsiteY5" fmla="*/ 666357 h 2508063"/>
                  <a:gd name="connsiteX6" fmla="*/ 903465 w 1532166"/>
                  <a:gd name="connsiteY6" fmla="*/ 817136 h 2508063"/>
                  <a:gd name="connsiteX7" fmla="*/ 801325 w 1532166"/>
                  <a:gd name="connsiteY7" fmla="*/ 1449434 h 2508063"/>
                  <a:gd name="connsiteX8" fmla="*/ 1146657 w 1532166"/>
                  <a:gd name="connsiteY8" fmla="*/ 1614804 h 2508063"/>
                  <a:gd name="connsiteX9" fmla="*/ 1282845 w 1532166"/>
                  <a:gd name="connsiteY9" fmla="*/ 2383289 h 2508063"/>
                  <a:gd name="connsiteX10" fmla="*/ 1034789 w 1532166"/>
                  <a:gd name="connsiteY10" fmla="*/ 2393017 h 2508063"/>
                  <a:gd name="connsiteX11" fmla="*/ 942376 w 1532166"/>
                  <a:gd name="connsiteY11" fmla="*/ 1794766 h 2508063"/>
                  <a:gd name="connsiteX12" fmla="*/ 621363 w 1532166"/>
                  <a:gd name="connsiteY12" fmla="*/ 1682897 h 2508063"/>
                  <a:gd name="connsiteX13" fmla="*/ 562997 w 1532166"/>
                  <a:gd name="connsiteY13" fmla="*/ 1999046 h 2508063"/>
                  <a:gd name="connsiteX14" fmla="*/ 324669 w 1532166"/>
                  <a:gd name="connsiteY14" fmla="*/ 2480566 h 2508063"/>
                  <a:gd name="connsiteX15" fmla="*/ 120389 w 1532166"/>
                  <a:gd name="connsiteY15" fmla="*/ 2388153 h 2508063"/>
                  <a:gd name="connsiteX16" fmla="*/ 334397 w 1532166"/>
                  <a:gd name="connsiteY16" fmla="*/ 1882314 h 2508063"/>
                  <a:gd name="connsiteX17" fmla="*/ 533814 w 1532166"/>
                  <a:gd name="connsiteY17" fmla="*/ 1045736 h 2508063"/>
                  <a:gd name="connsiteX18" fmla="*/ 249155 w 1532166"/>
                  <a:gd name="connsiteY18" fmla="*/ 1375874 h 2508063"/>
                  <a:gd name="connsiteX19" fmla="*/ 23112 w 1532166"/>
                  <a:gd name="connsiteY19" fmla="*/ 1298655 h 2508063"/>
                  <a:gd name="connsiteX20" fmla="*/ 71750 w 1532166"/>
                  <a:gd name="connsiteY20" fmla="*/ 1104102 h 2508063"/>
                  <a:gd name="connsiteX21" fmla="*/ 684593 w 1532166"/>
                  <a:gd name="connsiteY21" fmla="*/ 578808 h 2508063"/>
                  <a:gd name="connsiteX0" fmla="*/ 684593 w 1551608"/>
                  <a:gd name="connsiteY0" fmla="*/ 578808 h 2508063"/>
                  <a:gd name="connsiteX1" fmla="*/ 1156384 w 1551608"/>
                  <a:gd name="connsiteY1" fmla="*/ 452349 h 2508063"/>
                  <a:gd name="connsiteX2" fmla="*/ 1283445 w 1551608"/>
                  <a:gd name="connsiteY2" fmla="*/ 115541 h 2508063"/>
                  <a:gd name="connsiteX3" fmla="*/ 1438486 w 1551608"/>
                  <a:gd name="connsiteY3" fmla="*/ 12 h 2508063"/>
                  <a:gd name="connsiteX4" fmla="*/ 1511444 w 1551608"/>
                  <a:gd name="connsiteY4" fmla="*/ 228612 h 2508063"/>
                  <a:gd name="connsiteX5" fmla="*/ 1350937 w 1551608"/>
                  <a:gd name="connsiteY5" fmla="*/ 666357 h 2508063"/>
                  <a:gd name="connsiteX6" fmla="*/ 903465 w 1551608"/>
                  <a:gd name="connsiteY6" fmla="*/ 817136 h 2508063"/>
                  <a:gd name="connsiteX7" fmla="*/ 801325 w 1551608"/>
                  <a:gd name="connsiteY7" fmla="*/ 1449434 h 2508063"/>
                  <a:gd name="connsiteX8" fmla="*/ 1146657 w 1551608"/>
                  <a:gd name="connsiteY8" fmla="*/ 1614804 h 2508063"/>
                  <a:gd name="connsiteX9" fmla="*/ 1282845 w 1551608"/>
                  <a:gd name="connsiteY9" fmla="*/ 2383289 h 2508063"/>
                  <a:gd name="connsiteX10" fmla="*/ 1034789 w 1551608"/>
                  <a:gd name="connsiteY10" fmla="*/ 2393017 h 2508063"/>
                  <a:gd name="connsiteX11" fmla="*/ 942376 w 1551608"/>
                  <a:gd name="connsiteY11" fmla="*/ 1794766 h 2508063"/>
                  <a:gd name="connsiteX12" fmla="*/ 621363 w 1551608"/>
                  <a:gd name="connsiteY12" fmla="*/ 1682897 h 2508063"/>
                  <a:gd name="connsiteX13" fmla="*/ 562997 w 1551608"/>
                  <a:gd name="connsiteY13" fmla="*/ 1999046 h 2508063"/>
                  <a:gd name="connsiteX14" fmla="*/ 324669 w 1551608"/>
                  <a:gd name="connsiteY14" fmla="*/ 2480566 h 2508063"/>
                  <a:gd name="connsiteX15" fmla="*/ 120389 w 1551608"/>
                  <a:gd name="connsiteY15" fmla="*/ 2388153 h 2508063"/>
                  <a:gd name="connsiteX16" fmla="*/ 334397 w 1551608"/>
                  <a:gd name="connsiteY16" fmla="*/ 1882314 h 2508063"/>
                  <a:gd name="connsiteX17" fmla="*/ 533814 w 1551608"/>
                  <a:gd name="connsiteY17" fmla="*/ 1045736 h 2508063"/>
                  <a:gd name="connsiteX18" fmla="*/ 249155 w 1551608"/>
                  <a:gd name="connsiteY18" fmla="*/ 1375874 h 2508063"/>
                  <a:gd name="connsiteX19" fmla="*/ 23112 w 1551608"/>
                  <a:gd name="connsiteY19" fmla="*/ 1298655 h 2508063"/>
                  <a:gd name="connsiteX20" fmla="*/ 71750 w 1551608"/>
                  <a:gd name="connsiteY20" fmla="*/ 1104102 h 2508063"/>
                  <a:gd name="connsiteX21" fmla="*/ 684593 w 1551608"/>
                  <a:gd name="connsiteY21" fmla="*/ 578808 h 2508063"/>
                  <a:gd name="connsiteX0" fmla="*/ 684593 w 1551608"/>
                  <a:gd name="connsiteY0" fmla="*/ 578808 h 2515646"/>
                  <a:gd name="connsiteX1" fmla="*/ 1156384 w 1551608"/>
                  <a:gd name="connsiteY1" fmla="*/ 452349 h 2515646"/>
                  <a:gd name="connsiteX2" fmla="*/ 1283445 w 1551608"/>
                  <a:gd name="connsiteY2" fmla="*/ 115541 h 2515646"/>
                  <a:gd name="connsiteX3" fmla="*/ 1438486 w 1551608"/>
                  <a:gd name="connsiteY3" fmla="*/ 12 h 2515646"/>
                  <a:gd name="connsiteX4" fmla="*/ 1511444 w 1551608"/>
                  <a:gd name="connsiteY4" fmla="*/ 228612 h 2515646"/>
                  <a:gd name="connsiteX5" fmla="*/ 1350937 w 1551608"/>
                  <a:gd name="connsiteY5" fmla="*/ 666357 h 2515646"/>
                  <a:gd name="connsiteX6" fmla="*/ 903465 w 1551608"/>
                  <a:gd name="connsiteY6" fmla="*/ 817136 h 2515646"/>
                  <a:gd name="connsiteX7" fmla="*/ 801325 w 1551608"/>
                  <a:gd name="connsiteY7" fmla="*/ 1449434 h 2515646"/>
                  <a:gd name="connsiteX8" fmla="*/ 1146657 w 1551608"/>
                  <a:gd name="connsiteY8" fmla="*/ 1614804 h 2515646"/>
                  <a:gd name="connsiteX9" fmla="*/ 1282845 w 1551608"/>
                  <a:gd name="connsiteY9" fmla="*/ 2383289 h 2515646"/>
                  <a:gd name="connsiteX10" fmla="*/ 1034789 w 1551608"/>
                  <a:gd name="connsiteY10" fmla="*/ 2393017 h 2515646"/>
                  <a:gd name="connsiteX11" fmla="*/ 942376 w 1551608"/>
                  <a:gd name="connsiteY11" fmla="*/ 1794766 h 2515646"/>
                  <a:gd name="connsiteX12" fmla="*/ 621363 w 1551608"/>
                  <a:gd name="connsiteY12" fmla="*/ 1682897 h 2515646"/>
                  <a:gd name="connsiteX13" fmla="*/ 562997 w 1551608"/>
                  <a:gd name="connsiteY13" fmla="*/ 1999046 h 2515646"/>
                  <a:gd name="connsiteX14" fmla="*/ 367089 w 1551608"/>
                  <a:gd name="connsiteY14" fmla="*/ 2489993 h 2515646"/>
                  <a:gd name="connsiteX15" fmla="*/ 120389 w 1551608"/>
                  <a:gd name="connsiteY15" fmla="*/ 2388153 h 2515646"/>
                  <a:gd name="connsiteX16" fmla="*/ 334397 w 1551608"/>
                  <a:gd name="connsiteY16" fmla="*/ 1882314 h 2515646"/>
                  <a:gd name="connsiteX17" fmla="*/ 533814 w 1551608"/>
                  <a:gd name="connsiteY17" fmla="*/ 1045736 h 2515646"/>
                  <a:gd name="connsiteX18" fmla="*/ 249155 w 1551608"/>
                  <a:gd name="connsiteY18" fmla="*/ 1375874 h 2515646"/>
                  <a:gd name="connsiteX19" fmla="*/ 23112 w 1551608"/>
                  <a:gd name="connsiteY19" fmla="*/ 1298655 h 2515646"/>
                  <a:gd name="connsiteX20" fmla="*/ 71750 w 1551608"/>
                  <a:gd name="connsiteY20" fmla="*/ 1104102 h 2515646"/>
                  <a:gd name="connsiteX21" fmla="*/ 684593 w 1551608"/>
                  <a:gd name="connsiteY21" fmla="*/ 578808 h 2515646"/>
                  <a:gd name="connsiteX0" fmla="*/ 684593 w 1551608"/>
                  <a:gd name="connsiteY0" fmla="*/ 578808 h 2515646"/>
                  <a:gd name="connsiteX1" fmla="*/ 1156384 w 1551608"/>
                  <a:gd name="connsiteY1" fmla="*/ 452349 h 2515646"/>
                  <a:gd name="connsiteX2" fmla="*/ 1283445 w 1551608"/>
                  <a:gd name="connsiteY2" fmla="*/ 115541 h 2515646"/>
                  <a:gd name="connsiteX3" fmla="*/ 1438486 w 1551608"/>
                  <a:gd name="connsiteY3" fmla="*/ 12 h 2515646"/>
                  <a:gd name="connsiteX4" fmla="*/ 1511444 w 1551608"/>
                  <a:gd name="connsiteY4" fmla="*/ 228612 h 2515646"/>
                  <a:gd name="connsiteX5" fmla="*/ 1350937 w 1551608"/>
                  <a:gd name="connsiteY5" fmla="*/ 666357 h 2515646"/>
                  <a:gd name="connsiteX6" fmla="*/ 903465 w 1551608"/>
                  <a:gd name="connsiteY6" fmla="*/ 817136 h 2515646"/>
                  <a:gd name="connsiteX7" fmla="*/ 801325 w 1551608"/>
                  <a:gd name="connsiteY7" fmla="*/ 1449434 h 2515646"/>
                  <a:gd name="connsiteX8" fmla="*/ 1146657 w 1551608"/>
                  <a:gd name="connsiteY8" fmla="*/ 1614804 h 2515646"/>
                  <a:gd name="connsiteX9" fmla="*/ 1282845 w 1551608"/>
                  <a:gd name="connsiteY9" fmla="*/ 2383289 h 2515646"/>
                  <a:gd name="connsiteX10" fmla="*/ 1034789 w 1551608"/>
                  <a:gd name="connsiteY10" fmla="*/ 2393017 h 2515646"/>
                  <a:gd name="connsiteX11" fmla="*/ 942376 w 1551608"/>
                  <a:gd name="connsiteY11" fmla="*/ 1794766 h 2515646"/>
                  <a:gd name="connsiteX12" fmla="*/ 621363 w 1551608"/>
                  <a:gd name="connsiteY12" fmla="*/ 1682897 h 2515646"/>
                  <a:gd name="connsiteX13" fmla="*/ 562997 w 1551608"/>
                  <a:gd name="connsiteY13" fmla="*/ 1999046 h 2515646"/>
                  <a:gd name="connsiteX14" fmla="*/ 367089 w 1551608"/>
                  <a:gd name="connsiteY14" fmla="*/ 2489993 h 2515646"/>
                  <a:gd name="connsiteX15" fmla="*/ 120389 w 1551608"/>
                  <a:gd name="connsiteY15" fmla="*/ 2388153 h 2515646"/>
                  <a:gd name="connsiteX16" fmla="*/ 334397 w 1551608"/>
                  <a:gd name="connsiteY16" fmla="*/ 1882314 h 2515646"/>
                  <a:gd name="connsiteX17" fmla="*/ 533814 w 1551608"/>
                  <a:gd name="connsiteY17" fmla="*/ 1045736 h 2515646"/>
                  <a:gd name="connsiteX18" fmla="*/ 249155 w 1551608"/>
                  <a:gd name="connsiteY18" fmla="*/ 1375874 h 2515646"/>
                  <a:gd name="connsiteX19" fmla="*/ 23112 w 1551608"/>
                  <a:gd name="connsiteY19" fmla="*/ 1298655 h 2515646"/>
                  <a:gd name="connsiteX20" fmla="*/ 71750 w 1551608"/>
                  <a:gd name="connsiteY20" fmla="*/ 1104102 h 2515646"/>
                  <a:gd name="connsiteX21" fmla="*/ 684593 w 1551608"/>
                  <a:gd name="connsiteY21" fmla="*/ 578808 h 2515646"/>
                  <a:gd name="connsiteX0" fmla="*/ 684593 w 1551608"/>
                  <a:gd name="connsiteY0" fmla="*/ 578808 h 2497676"/>
                  <a:gd name="connsiteX1" fmla="*/ 1156384 w 1551608"/>
                  <a:gd name="connsiteY1" fmla="*/ 452349 h 2497676"/>
                  <a:gd name="connsiteX2" fmla="*/ 1283445 w 1551608"/>
                  <a:gd name="connsiteY2" fmla="*/ 115541 h 2497676"/>
                  <a:gd name="connsiteX3" fmla="*/ 1438486 w 1551608"/>
                  <a:gd name="connsiteY3" fmla="*/ 12 h 2497676"/>
                  <a:gd name="connsiteX4" fmla="*/ 1511444 w 1551608"/>
                  <a:gd name="connsiteY4" fmla="*/ 228612 h 2497676"/>
                  <a:gd name="connsiteX5" fmla="*/ 1350937 w 1551608"/>
                  <a:gd name="connsiteY5" fmla="*/ 666357 h 2497676"/>
                  <a:gd name="connsiteX6" fmla="*/ 903465 w 1551608"/>
                  <a:gd name="connsiteY6" fmla="*/ 817136 h 2497676"/>
                  <a:gd name="connsiteX7" fmla="*/ 801325 w 1551608"/>
                  <a:gd name="connsiteY7" fmla="*/ 1449434 h 2497676"/>
                  <a:gd name="connsiteX8" fmla="*/ 1146657 w 1551608"/>
                  <a:gd name="connsiteY8" fmla="*/ 1614804 h 2497676"/>
                  <a:gd name="connsiteX9" fmla="*/ 1282845 w 1551608"/>
                  <a:gd name="connsiteY9" fmla="*/ 2383289 h 2497676"/>
                  <a:gd name="connsiteX10" fmla="*/ 1034789 w 1551608"/>
                  <a:gd name="connsiteY10" fmla="*/ 2393017 h 2497676"/>
                  <a:gd name="connsiteX11" fmla="*/ 942376 w 1551608"/>
                  <a:gd name="connsiteY11" fmla="*/ 1794766 h 2497676"/>
                  <a:gd name="connsiteX12" fmla="*/ 621363 w 1551608"/>
                  <a:gd name="connsiteY12" fmla="*/ 1682897 h 2497676"/>
                  <a:gd name="connsiteX13" fmla="*/ 562997 w 1551608"/>
                  <a:gd name="connsiteY13" fmla="*/ 1999046 h 2497676"/>
                  <a:gd name="connsiteX14" fmla="*/ 367089 w 1551608"/>
                  <a:gd name="connsiteY14" fmla="*/ 2489993 h 2497676"/>
                  <a:gd name="connsiteX15" fmla="*/ 120389 w 1551608"/>
                  <a:gd name="connsiteY15" fmla="*/ 2388153 h 2497676"/>
                  <a:gd name="connsiteX16" fmla="*/ 334397 w 1551608"/>
                  <a:gd name="connsiteY16" fmla="*/ 1882314 h 2497676"/>
                  <a:gd name="connsiteX17" fmla="*/ 533814 w 1551608"/>
                  <a:gd name="connsiteY17" fmla="*/ 1045736 h 2497676"/>
                  <a:gd name="connsiteX18" fmla="*/ 249155 w 1551608"/>
                  <a:gd name="connsiteY18" fmla="*/ 1375874 h 2497676"/>
                  <a:gd name="connsiteX19" fmla="*/ 23112 w 1551608"/>
                  <a:gd name="connsiteY19" fmla="*/ 1298655 h 2497676"/>
                  <a:gd name="connsiteX20" fmla="*/ 71750 w 1551608"/>
                  <a:gd name="connsiteY20" fmla="*/ 1104102 h 2497676"/>
                  <a:gd name="connsiteX21" fmla="*/ 684593 w 1551608"/>
                  <a:gd name="connsiteY21" fmla="*/ 578808 h 249767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82845 w 1551608"/>
                  <a:gd name="connsiteY9" fmla="*/ 2383289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82845 w 1551608"/>
                  <a:gd name="connsiteY9" fmla="*/ 2383289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82845 w 1551608"/>
                  <a:gd name="connsiteY9" fmla="*/ 2383289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353546 w 1551608"/>
                  <a:gd name="connsiteY9" fmla="*/ 2444563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353546 w 1551608"/>
                  <a:gd name="connsiteY9" fmla="*/ 2444563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68705 w 1551608"/>
                  <a:gd name="connsiteY9" fmla="*/ 2458703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5022"/>
                  <a:gd name="connsiteX1" fmla="*/ 1156384 w 1551608"/>
                  <a:gd name="connsiteY1" fmla="*/ 452349 h 2515022"/>
                  <a:gd name="connsiteX2" fmla="*/ 1283445 w 1551608"/>
                  <a:gd name="connsiteY2" fmla="*/ 115541 h 2515022"/>
                  <a:gd name="connsiteX3" fmla="*/ 1438486 w 1551608"/>
                  <a:gd name="connsiteY3" fmla="*/ 12 h 2515022"/>
                  <a:gd name="connsiteX4" fmla="*/ 1511444 w 1551608"/>
                  <a:gd name="connsiteY4" fmla="*/ 228612 h 2515022"/>
                  <a:gd name="connsiteX5" fmla="*/ 1350937 w 1551608"/>
                  <a:gd name="connsiteY5" fmla="*/ 666357 h 2515022"/>
                  <a:gd name="connsiteX6" fmla="*/ 903465 w 1551608"/>
                  <a:gd name="connsiteY6" fmla="*/ 817136 h 2515022"/>
                  <a:gd name="connsiteX7" fmla="*/ 801325 w 1551608"/>
                  <a:gd name="connsiteY7" fmla="*/ 1449434 h 2515022"/>
                  <a:gd name="connsiteX8" fmla="*/ 1146657 w 1551608"/>
                  <a:gd name="connsiteY8" fmla="*/ 1614804 h 2515022"/>
                  <a:gd name="connsiteX9" fmla="*/ 1273418 w 1551608"/>
                  <a:gd name="connsiteY9" fmla="*/ 2482270 h 2515022"/>
                  <a:gd name="connsiteX10" fmla="*/ 1034789 w 1551608"/>
                  <a:gd name="connsiteY10" fmla="*/ 2393017 h 2515022"/>
                  <a:gd name="connsiteX11" fmla="*/ 942376 w 1551608"/>
                  <a:gd name="connsiteY11" fmla="*/ 1794766 h 2515022"/>
                  <a:gd name="connsiteX12" fmla="*/ 621363 w 1551608"/>
                  <a:gd name="connsiteY12" fmla="*/ 1682897 h 2515022"/>
                  <a:gd name="connsiteX13" fmla="*/ 562997 w 1551608"/>
                  <a:gd name="connsiteY13" fmla="*/ 1999046 h 2515022"/>
                  <a:gd name="connsiteX14" fmla="*/ 362376 w 1551608"/>
                  <a:gd name="connsiteY14" fmla="*/ 2508847 h 2515022"/>
                  <a:gd name="connsiteX15" fmla="*/ 120389 w 1551608"/>
                  <a:gd name="connsiteY15" fmla="*/ 2388153 h 2515022"/>
                  <a:gd name="connsiteX16" fmla="*/ 334397 w 1551608"/>
                  <a:gd name="connsiteY16" fmla="*/ 1882314 h 2515022"/>
                  <a:gd name="connsiteX17" fmla="*/ 533814 w 1551608"/>
                  <a:gd name="connsiteY17" fmla="*/ 1045736 h 2515022"/>
                  <a:gd name="connsiteX18" fmla="*/ 249155 w 1551608"/>
                  <a:gd name="connsiteY18" fmla="*/ 1375874 h 2515022"/>
                  <a:gd name="connsiteX19" fmla="*/ 23112 w 1551608"/>
                  <a:gd name="connsiteY19" fmla="*/ 1298655 h 2515022"/>
                  <a:gd name="connsiteX20" fmla="*/ 71750 w 1551608"/>
                  <a:gd name="connsiteY20" fmla="*/ 1104102 h 2515022"/>
                  <a:gd name="connsiteX21" fmla="*/ 684593 w 1551608"/>
                  <a:gd name="connsiteY21" fmla="*/ 578808 h 2515022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73418 w 1551608"/>
                  <a:gd name="connsiteY9" fmla="*/ 2482270 h 2514626"/>
                  <a:gd name="connsiteX10" fmla="*/ 1034789 w 1551608"/>
                  <a:gd name="connsiteY10" fmla="*/ 2393017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  <a:gd name="connsiteX0" fmla="*/ 684593 w 1551608"/>
                  <a:gd name="connsiteY0" fmla="*/ 578808 h 2514626"/>
                  <a:gd name="connsiteX1" fmla="*/ 1156384 w 1551608"/>
                  <a:gd name="connsiteY1" fmla="*/ 452349 h 2514626"/>
                  <a:gd name="connsiteX2" fmla="*/ 1283445 w 1551608"/>
                  <a:gd name="connsiteY2" fmla="*/ 115541 h 2514626"/>
                  <a:gd name="connsiteX3" fmla="*/ 1438486 w 1551608"/>
                  <a:gd name="connsiteY3" fmla="*/ 12 h 2514626"/>
                  <a:gd name="connsiteX4" fmla="*/ 1511444 w 1551608"/>
                  <a:gd name="connsiteY4" fmla="*/ 228612 h 2514626"/>
                  <a:gd name="connsiteX5" fmla="*/ 1350937 w 1551608"/>
                  <a:gd name="connsiteY5" fmla="*/ 666357 h 2514626"/>
                  <a:gd name="connsiteX6" fmla="*/ 903465 w 1551608"/>
                  <a:gd name="connsiteY6" fmla="*/ 817136 h 2514626"/>
                  <a:gd name="connsiteX7" fmla="*/ 801325 w 1551608"/>
                  <a:gd name="connsiteY7" fmla="*/ 1449434 h 2514626"/>
                  <a:gd name="connsiteX8" fmla="*/ 1146657 w 1551608"/>
                  <a:gd name="connsiteY8" fmla="*/ 1614804 h 2514626"/>
                  <a:gd name="connsiteX9" fmla="*/ 1273418 w 1551608"/>
                  <a:gd name="connsiteY9" fmla="*/ 2482270 h 2514626"/>
                  <a:gd name="connsiteX10" fmla="*/ 1025362 w 1551608"/>
                  <a:gd name="connsiteY10" fmla="*/ 2355310 h 2514626"/>
                  <a:gd name="connsiteX11" fmla="*/ 942376 w 1551608"/>
                  <a:gd name="connsiteY11" fmla="*/ 1794766 h 2514626"/>
                  <a:gd name="connsiteX12" fmla="*/ 621363 w 1551608"/>
                  <a:gd name="connsiteY12" fmla="*/ 1682897 h 2514626"/>
                  <a:gd name="connsiteX13" fmla="*/ 562997 w 1551608"/>
                  <a:gd name="connsiteY13" fmla="*/ 1999046 h 2514626"/>
                  <a:gd name="connsiteX14" fmla="*/ 362376 w 1551608"/>
                  <a:gd name="connsiteY14" fmla="*/ 2508847 h 2514626"/>
                  <a:gd name="connsiteX15" fmla="*/ 120389 w 1551608"/>
                  <a:gd name="connsiteY15" fmla="*/ 2388153 h 2514626"/>
                  <a:gd name="connsiteX16" fmla="*/ 334397 w 1551608"/>
                  <a:gd name="connsiteY16" fmla="*/ 1882314 h 2514626"/>
                  <a:gd name="connsiteX17" fmla="*/ 533814 w 1551608"/>
                  <a:gd name="connsiteY17" fmla="*/ 1045736 h 2514626"/>
                  <a:gd name="connsiteX18" fmla="*/ 249155 w 1551608"/>
                  <a:gd name="connsiteY18" fmla="*/ 1375874 h 2514626"/>
                  <a:gd name="connsiteX19" fmla="*/ 23112 w 1551608"/>
                  <a:gd name="connsiteY19" fmla="*/ 1298655 h 2514626"/>
                  <a:gd name="connsiteX20" fmla="*/ 71750 w 1551608"/>
                  <a:gd name="connsiteY20" fmla="*/ 1104102 h 2514626"/>
                  <a:gd name="connsiteX21" fmla="*/ 684593 w 1551608"/>
                  <a:gd name="connsiteY21" fmla="*/ 578808 h 251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51608" h="2514626">
                    <a:moveTo>
                      <a:pt x="684593" y="578808"/>
                    </a:moveTo>
                    <a:cubicBezTo>
                      <a:pt x="922921" y="502607"/>
                      <a:pt x="1043705" y="506662"/>
                      <a:pt x="1156384" y="452349"/>
                    </a:cubicBezTo>
                    <a:cubicBezTo>
                      <a:pt x="1225289" y="359126"/>
                      <a:pt x="1236428" y="190930"/>
                      <a:pt x="1283445" y="115541"/>
                    </a:cubicBezTo>
                    <a:cubicBezTo>
                      <a:pt x="1330462" y="40152"/>
                      <a:pt x="1327313" y="-799"/>
                      <a:pt x="1438486" y="12"/>
                    </a:cubicBezTo>
                    <a:cubicBezTo>
                      <a:pt x="1627330" y="34870"/>
                      <a:pt x="1526036" y="117555"/>
                      <a:pt x="1511444" y="228612"/>
                    </a:cubicBezTo>
                    <a:cubicBezTo>
                      <a:pt x="1496853" y="339670"/>
                      <a:pt x="1422273" y="534223"/>
                      <a:pt x="1350937" y="666357"/>
                    </a:cubicBezTo>
                    <a:cubicBezTo>
                      <a:pt x="1201780" y="735261"/>
                      <a:pt x="1072888" y="764444"/>
                      <a:pt x="903465" y="817136"/>
                    </a:cubicBezTo>
                    <a:cubicBezTo>
                      <a:pt x="865366" y="957377"/>
                      <a:pt x="802947" y="1314057"/>
                      <a:pt x="801325" y="1449434"/>
                    </a:cubicBezTo>
                    <a:cubicBezTo>
                      <a:pt x="877525" y="1531309"/>
                      <a:pt x="1041274" y="1515906"/>
                      <a:pt x="1146657" y="1614804"/>
                    </a:cubicBezTo>
                    <a:cubicBezTo>
                      <a:pt x="1193674" y="1781795"/>
                      <a:pt x="1292063" y="2352568"/>
                      <a:pt x="1273418" y="2482270"/>
                    </a:cubicBezTo>
                    <a:cubicBezTo>
                      <a:pt x="1141652" y="2498850"/>
                      <a:pt x="1080536" y="2469894"/>
                      <a:pt x="1025362" y="2355310"/>
                    </a:cubicBezTo>
                    <a:cubicBezTo>
                      <a:pt x="970188" y="2240726"/>
                      <a:pt x="957778" y="1932574"/>
                      <a:pt x="942376" y="1794766"/>
                    </a:cubicBezTo>
                    <a:cubicBezTo>
                      <a:pt x="824834" y="1754234"/>
                      <a:pt x="694321" y="1702352"/>
                      <a:pt x="621363" y="1682897"/>
                    </a:cubicBezTo>
                    <a:cubicBezTo>
                      <a:pt x="601908" y="1814221"/>
                      <a:pt x="606161" y="1861388"/>
                      <a:pt x="562997" y="1999046"/>
                    </a:cubicBezTo>
                    <a:cubicBezTo>
                      <a:pt x="519833" y="2136704"/>
                      <a:pt x="436144" y="2443996"/>
                      <a:pt x="362376" y="2508847"/>
                    </a:cubicBezTo>
                    <a:cubicBezTo>
                      <a:pt x="260328" y="2531278"/>
                      <a:pt x="118768" y="2487862"/>
                      <a:pt x="120389" y="2388153"/>
                    </a:cubicBezTo>
                    <a:cubicBezTo>
                      <a:pt x="122010" y="2288444"/>
                      <a:pt x="265493" y="2106050"/>
                      <a:pt x="334397" y="1882314"/>
                    </a:cubicBezTo>
                    <a:cubicBezTo>
                      <a:pt x="403301" y="1658578"/>
                      <a:pt x="551648" y="1113830"/>
                      <a:pt x="533814" y="1045736"/>
                    </a:cubicBezTo>
                    <a:cubicBezTo>
                      <a:pt x="428431" y="1104102"/>
                      <a:pt x="334272" y="1333721"/>
                      <a:pt x="249155" y="1375874"/>
                    </a:cubicBezTo>
                    <a:cubicBezTo>
                      <a:pt x="164038" y="1418027"/>
                      <a:pt x="39325" y="1340808"/>
                      <a:pt x="23112" y="1298655"/>
                    </a:cubicBezTo>
                    <a:cubicBezTo>
                      <a:pt x="6899" y="1256502"/>
                      <a:pt x="-38497" y="1224076"/>
                      <a:pt x="71750" y="1104102"/>
                    </a:cubicBezTo>
                    <a:cubicBezTo>
                      <a:pt x="181997" y="984128"/>
                      <a:pt x="514358" y="703648"/>
                      <a:pt x="684593" y="57880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2068335" y="3307141"/>
              <a:ext cx="1532166" cy="2590999"/>
              <a:chOff x="2068335" y="3307141"/>
              <a:chExt cx="1532166" cy="2590999"/>
            </a:xfrm>
          </p:grpSpPr>
          <p:sp>
            <p:nvSpPr>
              <p:cNvPr id="111" name="Oval 110"/>
              <p:cNvSpPr/>
              <p:nvPr/>
            </p:nvSpPr>
            <p:spPr bwMode="auto">
              <a:xfrm>
                <a:off x="2585546" y="3307141"/>
                <a:ext cx="555978" cy="55597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2068335" y="3390000"/>
                <a:ext cx="1532166" cy="2508140"/>
              </a:xfrm>
              <a:custGeom>
                <a:avLst/>
                <a:gdLst>
                  <a:gd name="connsiteX0" fmla="*/ 728770 w 1560687"/>
                  <a:gd name="connsiteY0" fmla="*/ 574226 h 2545159"/>
                  <a:gd name="connsiteX1" fmla="*/ 1185970 w 1560687"/>
                  <a:gd name="connsiteY1" fmla="*/ 462358 h 2545159"/>
                  <a:gd name="connsiteX2" fmla="*/ 1317293 w 1560687"/>
                  <a:gd name="connsiteY2" fmla="*/ 78116 h 2545159"/>
                  <a:gd name="connsiteX3" fmla="*/ 1453480 w 1560687"/>
                  <a:gd name="connsiteY3" fmla="*/ 294 h 2545159"/>
                  <a:gd name="connsiteX4" fmla="*/ 1555621 w 1560687"/>
                  <a:gd name="connsiteY4" fmla="*/ 87843 h 2545159"/>
                  <a:gd name="connsiteX5" fmla="*/ 1526438 w 1560687"/>
                  <a:gd name="connsiteY5" fmla="*/ 228894 h 2545159"/>
                  <a:gd name="connsiteX6" fmla="*/ 1365931 w 1560687"/>
                  <a:gd name="connsiteY6" fmla="*/ 666639 h 2545159"/>
                  <a:gd name="connsiteX7" fmla="*/ 864957 w 1560687"/>
                  <a:gd name="connsiteY7" fmla="*/ 817418 h 2545159"/>
                  <a:gd name="connsiteX8" fmla="*/ 816319 w 1560687"/>
                  <a:gd name="connsiteY8" fmla="*/ 1449716 h 2545159"/>
                  <a:gd name="connsiteX9" fmla="*/ 1171378 w 1560687"/>
                  <a:gd name="connsiteY9" fmla="*/ 1600494 h 2545159"/>
                  <a:gd name="connsiteX10" fmla="*/ 1302702 w 1560687"/>
                  <a:gd name="connsiteY10" fmla="*/ 2393299 h 2545159"/>
                  <a:gd name="connsiteX11" fmla="*/ 1025463 w 1560687"/>
                  <a:gd name="connsiteY11" fmla="*/ 2412754 h 2545159"/>
                  <a:gd name="connsiteX12" fmla="*/ 957370 w 1560687"/>
                  <a:gd name="connsiteY12" fmla="*/ 1795048 h 2545159"/>
                  <a:gd name="connsiteX13" fmla="*/ 636357 w 1560687"/>
                  <a:gd name="connsiteY13" fmla="*/ 1683179 h 2545159"/>
                  <a:gd name="connsiteX14" fmla="*/ 577991 w 1560687"/>
                  <a:gd name="connsiteY14" fmla="*/ 1999328 h 2545159"/>
                  <a:gd name="connsiteX15" fmla="*/ 349391 w 1560687"/>
                  <a:gd name="connsiteY15" fmla="*/ 2510031 h 2545159"/>
                  <a:gd name="connsiteX16" fmla="*/ 115927 w 1560687"/>
                  <a:gd name="connsiteY16" fmla="*/ 2432209 h 2545159"/>
                  <a:gd name="connsiteX17" fmla="*/ 349391 w 1560687"/>
                  <a:gd name="connsiteY17" fmla="*/ 1882596 h 2545159"/>
                  <a:gd name="connsiteX18" fmla="*/ 548808 w 1560687"/>
                  <a:gd name="connsiteY18" fmla="*/ 1046018 h 2545159"/>
                  <a:gd name="connsiteX19" fmla="*/ 184021 w 1560687"/>
                  <a:gd name="connsiteY19" fmla="*/ 1357303 h 2545159"/>
                  <a:gd name="connsiteX20" fmla="*/ 13787 w 1560687"/>
                  <a:gd name="connsiteY20" fmla="*/ 1264890 h 2545159"/>
                  <a:gd name="connsiteX21" fmla="*/ 86744 w 1560687"/>
                  <a:gd name="connsiteY21" fmla="*/ 1104384 h 2545159"/>
                  <a:gd name="connsiteX22" fmla="*/ 728770 w 1560687"/>
                  <a:gd name="connsiteY22" fmla="*/ 574226 h 2545159"/>
                  <a:gd name="connsiteX0" fmla="*/ 728770 w 1560687"/>
                  <a:gd name="connsiteY0" fmla="*/ 574151 h 2545084"/>
                  <a:gd name="connsiteX1" fmla="*/ 1166514 w 1560687"/>
                  <a:gd name="connsiteY1" fmla="*/ 442828 h 2545084"/>
                  <a:gd name="connsiteX2" fmla="*/ 1317293 w 1560687"/>
                  <a:gd name="connsiteY2" fmla="*/ 78041 h 2545084"/>
                  <a:gd name="connsiteX3" fmla="*/ 1453480 w 1560687"/>
                  <a:gd name="connsiteY3" fmla="*/ 219 h 2545084"/>
                  <a:gd name="connsiteX4" fmla="*/ 1555621 w 1560687"/>
                  <a:gd name="connsiteY4" fmla="*/ 87768 h 2545084"/>
                  <a:gd name="connsiteX5" fmla="*/ 1526438 w 1560687"/>
                  <a:gd name="connsiteY5" fmla="*/ 228819 h 2545084"/>
                  <a:gd name="connsiteX6" fmla="*/ 1365931 w 1560687"/>
                  <a:gd name="connsiteY6" fmla="*/ 666564 h 2545084"/>
                  <a:gd name="connsiteX7" fmla="*/ 864957 w 1560687"/>
                  <a:gd name="connsiteY7" fmla="*/ 817343 h 2545084"/>
                  <a:gd name="connsiteX8" fmla="*/ 816319 w 1560687"/>
                  <a:gd name="connsiteY8" fmla="*/ 1449641 h 2545084"/>
                  <a:gd name="connsiteX9" fmla="*/ 1171378 w 1560687"/>
                  <a:gd name="connsiteY9" fmla="*/ 1600419 h 2545084"/>
                  <a:gd name="connsiteX10" fmla="*/ 1302702 w 1560687"/>
                  <a:gd name="connsiteY10" fmla="*/ 2393224 h 2545084"/>
                  <a:gd name="connsiteX11" fmla="*/ 1025463 w 1560687"/>
                  <a:gd name="connsiteY11" fmla="*/ 2412679 h 2545084"/>
                  <a:gd name="connsiteX12" fmla="*/ 957370 w 1560687"/>
                  <a:gd name="connsiteY12" fmla="*/ 1794973 h 2545084"/>
                  <a:gd name="connsiteX13" fmla="*/ 636357 w 1560687"/>
                  <a:gd name="connsiteY13" fmla="*/ 1683104 h 2545084"/>
                  <a:gd name="connsiteX14" fmla="*/ 577991 w 1560687"/>
                  <a:gd name="connsiteY14" fmla="*/ 1999253 h 2545084"/>
                  <a:gd name="connsiteX15" fmla="*/ 349391 w 1560687"/>
                  <a:gd name="connsiteY15" fmla="*/ 2509956 h 2545084"/>
                  <a:gd name="connsiteX16" fmla="*/ 115927 w 1560687"/>
                  <a:gd name="connsiteY16" fmla="*/ 2432134 h 2545084"/>
                  <a:gd name="connsiteX17" fmla="*/ 349391 w 1560687"/>
                  <a:gd name="connsiteY17" fmla="*/ 1882521 h 2545084"/>
                  <a:gd name="connsiteX18" fmla="*/ 548808 w 1560687"/>
                  <a:gd name="connsiteY18" fmla="*/ 1045943 h 2545084"/>
                  <a:gd name="connsiteX19" fmla="*/ 184021 w 1560687"/>
                  <a:gd name="connsiteY19" fmla="*/ 1357228 h 2545084"/>
                  <a:gd name="connsiteX20" fmla="*/ 13787 w 1560687"/>
                  <a:gd name="connsiteY20" fmla="*/ 1264815 h 2545084"/>
                  <a:gd name="connsiteX21" fmla="*/ 86744 w 1560687"/>
                  <a:gd name="connsiteY21" fmla="*/ 1104309 h 2545084"/>
                  <a:gd name="connsiteX22" fmla="*/ 728770 w 1560687"/>
                  <a:gd name="connsiteY22" fmla="*/ 574151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15 h 2545084"/>
                  <a:gd name="connsiteX1" fmla="*/ 1166970 w 1561143"/>
                  <a:gd name="connsiteY1" fmla="*/ 442828 h 2545084"/>
                  <a:gd name="connsiteX2" fmla="*/ 1317749 w 1561143"/>
                  <a:gd name="connsiteY2" fmla="*/ 78041 h 2545084"/>
                  <a:gd name="connsiteX3" fmla="*/ 1453936 w 1561143"/>
                  <a:gd name="connsiteY3" fmla="*/ 219 h 2545084"/>
                  <a:gd name="connsiteX4" fmla="*/ 1556077 w 1561143"/>
                  <a:gd name="connsiteY4" fmla="*/ 87768 h 2545084"/>
                  <a:gd name="connsiteX5" fmla="*/ 1526894 w 1561143"/>
                  <a:gd name="connsiteY5" fmla="*/ 228819 h 2545084"/>
                  <a:gd name="connsiteX6" fmla="*/ 1366387 w 1561143"/>
                  <a:gd name="connsiteY6" fmla="*/ 666564 h 2545084"/>
                  <a:gd name="connsiteX7" fmla="*/ 865413 w 1561143"/>
                  <a:gd name="connsiteY7" fmla="*/ 817343 h 2545084"/>
                  <a:gd name="connsiteX8" fmla="*/ 816775 w 1561143"/>
                  <a:gd name="connsiteY8" fmla="*/ 1449641 h 2545084"/>
                  <a:gd name="connsiteX9" fmla="*/ 1171834 w 1561143"/>
                  <a:gd name="connsiteY9" fmla="*/ 1600419 h 2545084"/>
                  <a:gd name="connsiteX10" fmla="*/ 1303158 w 1561143"/>
                  <a:gd name="connsiteY10" fmla="*/ 2393224 h 2545084"/>
                  <a:gd name="connsiteX11" fmla="*/ 1025919 w 1561143"/>
                  <a:gd name="connsiteY11" fmla="*/ 2412679 h 2545084"/>
                  <a:gd name="connsiteX12" fmla="*/ 957826 w 1561143"/>
                  <a:gd name="connsiteY12" fmla="*/ 1794973 h 2545084"/>
                  <a:gd name="connsiteX13" fmla="*/ 636813 w 1561143"/>
                  <a:gd name="connsiteY13" fmla="*/ 1683104 h 2545084"/>
                  <a:gd name="connsiteX14" fmla="*/ 578447 w 1561143"/>
                  <a:gd name="connsiteY14" fmla="*/ 1999253 h 2545084"/>
                  <a:gd name="connsiteX15" fmla="*/ 349847 w 1561143"/>
                  <a:gd name="connsiteY15" fmla="*/ 2509956 h 2545084"/>
                  <a:gd name="connsiteX16" fmla="*/ 116383 w 1561143"/>
                  <a:gd name="connsiteY16" fmla="*/ 2432134 h 2545084"/>
                  <a:gd name="connsiteX17" fmla="*/ 349847 w 1561143"/>
                  <a:gd name="connsiteY17" fmla="*/ 1882521 h 2545084"/>
                  <a:gd name="connsiteX18" fmla="*/ 549264 w 1561143"/>
                  <a:gd name="connsiteY18" fmla="*/ 1045943 h 2545084"/>
                  <a:gd name="connsiteX19" fmla="*/ 184477 w 1561143"/>
                  <a:gd name="connsiteY19" fmla="*/ 1357228 h 2545084"/>
                  <a:gd name="connsiteX20" fmla="*/ 14243 w 1561143"/>
                  <a:gd name="connsiteY20" fmla="*/ 1264815 h 2545084"/>
                  <a:gd name="connsiteX21" fmla="*/ 87200 w 1561143"/>
                  <a:gd name="connsiteY21" fmla="*/ 1104309 h 2545084"/>
                  <a:gd name="connsiteX22" fmla="*/ 700043 w 1561143"/>
                  <a:gd name="connsiteY22" fmla="*/ 579015 h 2545084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68 h 2545137"/>
                  <a:gd name="connsiteX1" fmla="*/ 1191289 w 1561143"/>
                  <a:gd name="connsiteY1" fmla="*/ 457472 h 2545137"/>
                  <a:gd name="connsiteX2" fmla="*/ 1317749 w 1561143"/>
                  <a:gd name="connsiteY2" fmla="*/ 78094 h 2545137"/>
                  <a:gd name="connsiteX3" fmla="*/ 1453936 w 1561143"/>
                  <a:gd name="connsiteY3" fmla="*/ 272 h 2545137"/>
                  <a:gd name="connsiteX4" fmla="*/ 1556077 w 1561143"/>
                  <a:gd name="connsiteY4" fmla="*/ 87821 h 2545137"/>
                  <a:gd name="connsiteX5" fmla="*/ 1526894 w 1561143"/>
                  <a:gd name="connsiteY5" fmla="*/ 228872 h 2545137"/>
                  <a:gd name="connsiteX6" fmla="*/ 1366387 w 1561143"/>
                  <a:gd name="connsiteY6" fmla="*/ 666617 h 2545137"/>
                  <a:gd name="connsiteX7" fmla="*/ 865413 w 1561143"/>
                  <a:gd name="connsiteY7" fmla="*/ 817396 h 2545137"/>
                  <a:gd name="connsiteX8" fmla="*/ 816775 w 1561143"/>
                  <a:gd name="connsiteY8" fmla="*/ 1449694 h 2545137"/>
                  <a:gd name="connsiteX9" fmla="*/ 1171834 w 1561143"/>
                  <a:gd name="connsiteY9" fmla="*/ 1600472 h 2545137"/>
                  <a:gd name="connsiteX10" fmla="*/ 1303158 w 1561143"/>
                  <a:gd name="connsiteY10" fmla="*/ 2393277 h 2545137"/>
                  <a:gd name="connsiteX11" fmla="*/ 1025919 w 1561143"/>
                  <a:gd name="connsiteY11" fmla="*/ 2412732 h 2545137"/>
                  <a:gd name="connsiteX12" fmla="*/ 957826 w 1561143"/>
                  <a:gd name="connsiteY12" fmla="*/ 1795026 h 2545137"/>
                  <a:gd name="connsiteX13" fmla="*/ 636813 w 1561143"/>
                  <a:gd name="connsiteY13" fmla="*/ 1683157 h 2545137"/>
                  <a:gd name="connsiteX14" fmla="*/ 578447 w 1561143"/>
                  <a:gd name="connsiteY14" fmla="*/ 1999306 h 2545137"/>
                  <a:gd name="connsiteX15" fmla="*/ 349847 w 1561143"/>
                  <a:gd name="connsiteY15" fmla="*/ 2510009 h 2545137"/>
                  <a:gd name="connsiteX16" fmla="*/ 116383 w 1561143"/>
                  <a:gd name="connsiteY16" fmla="*/ 2432187 h 2545137"/>
                  <a:gd name="connsiteX17" fmla="*/ 349847 w 1561143"/>
                  <a:gd name="connsiteY17" fmla="*/ 1882574 h 2545137"/>
                  <a:gd name="connsiteX18" fmla="*/ 549264 w 1561143"/>
                  <a:gd name="connsiteY18" fmla="*/ 1045996 h 2545137"/>
                  <a:gd name="connsiteX19" fmla="*/ 184477 w 1561143"/>
                  <a:gd name="connsiteY19" fmla="*/ 1357281 h 2545137"/>
                  <a:gd name="connsiteX20" fmla="*/ 14243 w 1561143"/>
                  <a:gd name="connsiteY20" fmla="*/ 1264868 h 2545137"/>
                  <a:gd name="connsiteX21" fmla="*/ 87200 w 1561143"/>
                  <a:gd name="connsiteY21" fmla="*/ 1104362 h 2545137"/>
                  <a:gd name="connsiteX22" fmla="*/ 700043 w 1561143"/>
                  <a:gd name="connsiteY22" fmla="*/ 579068 h 2545137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61143"/>
                  <a:gd name="connsiteY0" fmla="*/ 579049 h 2545118"/>
                  <a:gd name="connsiteX1" fmla="*/ 1171834 w 1561143"/>
                  <a:gd name="connsiteY1" fmla="*/ 452590 h 2545118"/>
                  <a:gd name="connsiteX2" fmla="*/ 1317749 w 1561143"/>
                  <a:gd name="connsiteY2" fmla="*/ 78075 h 2545118"/>
                  <a:gd name="connsiteX3" fmla="*/ 1453936 w 1561143"/>
                  <a:gd name="connsiteY3" fmla="*/ 253 h 2545118"/>
                  <a:gd name="connsiteX4" fmla="*/ 1556077 w 1561143"/>
                  <a:gd name="connsiteY4" fmla="*/ 87802 h 2545118"/>
                  <a:gd name="connsiteX5" fmla="*/ 1526894 w 1561143"/>
                  <a:gd name="connsiteY5" fmla="*/ 228853 h 2545118"/>
                  <a:gd name="connsiteX6" fmla="*/ 1366387 w 1561143"/>
                  <a:gd name="connsiteY6" fmla="*/ 666598 h 2545118"/>
                  <a:gd name="connsiteX7" fmla="*/ 865413 w 1561143"/>
                  <a:gd name="connsiteY7" fmla="*/ 817377 h 2545118"/>
                  <a:gd name="connsiteX8" fmla="*/ 816775 w 1561143"/>
                  <a:gd name="connsiteY8" fmla="*/ 1449675 h 2545118"/>
                  <a:gd name="connsiteX9" fmla="*/ 1171834 w 1561143"/>
                  <a:gd name="connsiteY9" fmla="*/ 1600453 h 2545118"/>
                  <a:gd name="connsiteX10" fmla="*/ 1303158 w 1561143"/>
                  <a:gd name="connsiteY10" fmla="*/ 2393258 h 2545118"/>
                  <a:gd name="connsiteX11" fmla="*/ 1025919 w 1561143"/>
                  <a:gd name="connsiteY11" fmla="*/ 2412713 h 2545118"/>
                  <a:gd name="connsiteX12" fmla="*/ 957826 w 1561143"/>
                  <a:gd name="connsiteY12" fmla="*/ 1795007 h 2545118"/>
                  <a:gd name="connsiteX13" fmla="*/ 636813 w 1561143"/>
                  <a:gd name="connsiteY13" fmla="*/ 1683138 h 2545118"/>
                  <a:gd name="connsiteX14" fmla="*/ 578447 w 1561143"/>
                  <a:gd name="connsiteY14" fmla="*/ 1999287 h 2545118"/>
                  <a:gd name="connsiteX15" fmla="*/ 349847 w 1561143"/>
                  <a:gd name="connsiteY15" fmla="*/ 2509990 h 2545118"/>
                  <a:gd name="connsiteX16" fmla="*/ 116383 w 1561143"/>
                  <a:gd name="connsiteY16" fmla="*/ 2432168 h 2545118"/>
                  <a:gd name="connsiteX17" fmla="*/ 349847 w 1561143"/>
                  <a:gd name="connsiteY17" fmla="*/ 1882555 h 2545118"/>
                  <a:gd name="connsiteX18" fmla="*/ 549264 w 1561143"/>
                  <a:gd name="connsiteY18" fmla="*/ 1045977 h 2545118"/>
                  <a:gd name="connsiteX19" fmla="*/ 184477 w 1561143"/>
                  <a:gd name="connsiteY19" fmla="*/ 1357262 h 2545118"/>
                  <a:gd name="connsiteX20" fmla="*/ 14243 w 1561143"/>
                  <a:gd name="connsiteY20" fmla="*/ 1264849 h 2545118"/>
                  <a:gd name="connsiteX21" fmla="*/ 87200 w 1561143"/>
                  <a:gd name="connsiteY21" fmla="*/ 1104343 h 2545118"/>
                  <a:gd name="connsiteX22" fmla="*/ 700043 w 1561143"/>
                  <a:gd name="connsiteY22" fmla="*/ 579049 h 2545118"/>
                  <a:gd name="connsiteX0" fmla="*/ 700043 w 1529388"/>
                  <a:gd name="connsiteY0" fmla="*/ 587851 h 2553920"/>
                  <a:gd name="connsiteX1" fmla="*/ 1171834 w 1529388"/>
                  <a:gd name="connsiteY1" fmla="*/ 461392 h 2553920"/>
                  <a:gd name="connsiteX2" fmla="*/ 1317749 w 1529388"/>
                  <a:gd name="connsiteY2" fmla="*/ 86877 h 2553920"/>
                  <a:gd name="connsiteX3" fmla="*/ 1453936 w 1529388"/>
                  <a:gd name="connsiteY3" fmla="*/ 9055 h 2553920"/>
                  <a:gd name="connsiteX4" fmla="*/ 1526894 w 1529388"/>
                  <a:gd name="connsiteY4" fmla="*/ 237655 h 2553920"/>
                  <a:gd name="connsiteX5" fmla="*/ 1366387 w 1529388"/>
                  <a:gd name="connsiteY5" fmla="*/ 675400 h 2553920"/>
                  <a:gd name="connsiteX6" fmla="*/ 865413 w 1529388"/>
                  <a:gd name="connsiteY6" fmla="*/ 826179 h 2553920"/>
                  <a:gd name="connsiteX7" fmla="*/ 816775 w 1529388"/>
                  <a:gd name="connsiteY7" fmla="*/ 1458477 h 2553920"/>
                  <a:gd name="connsiteX8" fmla="*/ 1171834 w 1529388"/>
                  <a:gd name="connsiteY8" fmla="*/ 1609255 h 2553920"/>
                  <a:gd name="connsiteX9" fmla="*/ 1303158 w 1529388"/>
                  <a:gd name="connsiteY9" fmla="*/ 2402060 h 2553920"/>
                  <a:gd name="connsiteX10" fmla="*/ 1025919 w 1529388"/>
                  <a:gd name="connsiteY10" fmla="*/ 2421515 h 2553920"/>
                  <a:gd name="connsiteX11" fmla="*/ 957826 w 1529388"/>
                  <a:gd name="connsiteY11" fmla="*/ 1803809 h 2553920"/>
                  <a:gd name="connsiteX12" fmla="*/ 636813 w 1529388"/>
                  <a:gd name="connsiteY12" fmla="*/ 1691940 h 2553920"/>
                  <a:gd name="connsiteX13" fmla="*/ 578447 w 1529388"/>
                  <a:gd name="connsiteY13" fmla="*/ 2008089 h 2553920"/>
                  <a:gd name="connsiteX14" fmla="*/ 349847 w 1529388"/>
                  <a:gd name="connsiteY14" fmla="*/ 2518792 h 2553920"/>
                  <a:gd name="connsiteX15" fmla="*/ 116383 w 1529388"/>
                  <a:gd name="connsiteY15" fmla="*/ 2440970 h 2553920"/>
                  <a:gd name="connsiteX16" fmla="*/ 349847 w 1529388"/>
                  <a:gd name="connsiteY16" fmla="*/ 1891357 h 2553920"/>
                  <a:gd name="connsiteX17" fmla="*/ 549264 w 1529388"/>
                  <a:gd name="connsiteY17" fmla="*/ 1054779 h 2553920"/>
                  <a:gd name="connsiteX18" fmla="*/ 184477 w 1529388"/>
                  <a:gd name="connsiteY18" fmla="*/ 1366064 h 2553920"/>
                  <a:gd name="connsiteX19" fmla="*/ 14243 w 1529388"/>
                  <a:gd name="connsiteY19" fmla="*/ 1273651 h 2553920"/>
                  <a:gd name="connsiteX20" fmla="*/ 87200 w 1529388"/>
                  <a:gd name="connsiteY20" fmla="*/ 1113145 h 2553920"/>
                  <a:gd name="connsiteX21" fmla="*/ 700043 w 1529388"/>
                  <a:gd name="connsiteY21" fmla="*/ 587851 h 2553920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91953 h 2558022"/>
                  <a:gd name="connsiteX1" fmla="*/ 1171834 w 1547616"/>
                  <a:gd name="connsiteY1" fmla="*/ 465494 h 2558022"/>
                  <a:gd name="connsiteX2" fmla="*/ 1317749 w 1547616"/>
                  <a:gd name="connsiteY2" fmla="*/ 90979 h 2558022"/>
                  <a:gd name="connsiteX3" fmla="*/ 1453936 w 1547616"/>
                  <a:gd name="connsiteY3" fmla="*/ 13157 h 2558022"/>
                  <a:gd name="connsiteX4" fmla="*/ 1526894 w 1547616"/>
                  <a:gd name="connsiteY4" fmla="*/ 241757 h 2558022"/>
                  <a:gd name="connsiteX5" fmla="*/ 1366387 w 1547616"/>
                  <a:gd name="connsiteY5" fmla="*/ 679502 h 2558022"/>
                  <a:gd name="connsiteX6" fmla="*/ 865413 w 1547616"/>
                  <a:gd name="connsiteY6" fmla="*/ 830281 h 2558022"/>
                  <a:gd name="connsiteX7" fmla="*/ 816775 w 1547616"/>
                  <a:gd name="connsiteY7" fmla="*/ 1462579 h 2558022"/>
                  <a:gd name="connsiteX8" fmla="*/ 1171834 w 1547616"/>
                  <a:gd name="connsiteY8" fmla="*/ 1613357 h 2558022"/>
                  <a:gd name="connsiteX9" fmla="*/ 1303158 w 1547616"/>
                  <a:gd name="connsiteY9" fmla="*/ 2406162 h 2558022"/>
                  <a:gd name="connsiteX10" fmla="*/ 1025919 w 1547616"/>
                  <a:gd name="connsiteY10" fmla="*/ 2425617 h 2558022"/>
                  <a:gd name="connsiteX11" fmla="*/ 957826 w 1547616"/>
                  <a:gd name="connsiteY11" fmla="*/ 1807911 h 2558022"/>
                  <a:gd name="connsiteX12" fmla="*/ 636813 w 1547616"/>
                  <a:gd name="connsiteY12" fmla="*/ 1696042 h 2558022"/>
                  <a:gd name="connsiteX13" fmla="*/ 578447 w 1547616"/>
                  <a:gd name="connsiteY13" fmla="*/ 2012191 h 2558022"/>
                  <a:gd name="connsiteX14" fmla="*/ 349847 w 1547616"/>
                  <a:gd name="connsiteY14" fmla="*/ 2522894 h 2558022"/>
                  <a:gd name="connsiteX15" fmla="*/ 116383 w 1547616"/>
                  <a:gd name="connsiteY15" fmla="*/ 2445072 h 2558022"/>
                  <a:gd name="connsiteX16" fmla="*/ 349847 w 1547616"/>
                  <a:gd name="connsiteY16" fmla="*/ 1895459 h 2558022"/>
                  <a:gd name="connsiteX17" fmla="*/ 549264 w 1547616"/>
                  <a:gd name="connsiteY17" fmla="*/ 1058881 h 2558022"/>
                  <a:gd name="connsiteX18" fmla="*/ 184477 w 1547616"/>
                  <a:gd name="connsiteY18" fmla="*/ 1370166 h 2558022"/>
                  <a:gd name="connsiteX19" fmla="*/ 14243 w 1547616"/>
                  <a:gd name="connsiteY19" fmla="*/ 1277753 h 2558022"/>
                  <a:gd name="connsiteX20" fmla="*/ 87200 w 1547616"/>
                  <a:gd name="connsiteY20" fmla="*/ 1117247 h 2558022"/>
                  <a:gd name="connsiteX21" fmla="*/ 700043 w 1547616"/>
                  <a:gd name="connsiteY21" fmla="*/ 591953 h 2558022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865413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71834 w 1547616"/>
                  <a:gd name="connsiteY8" fmla="*/ 1600289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303158 w 1547616"/>
                  <a:gd name="connsiteY9" fmla="*/ 2393094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25919 w 1547616"/>
                  <a:gd name="connsiteY10" fmla="*/ 2412549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44954"/>
                  <a:gd name="connsiteX1" fmla="*/ 1171834 w 1547616"/>
                  <a:gd name="connsiteY1" fmla="*/ 452426 h 2544954"/>
                  <a:gd name="connsiteX2" fmla="*/ 1317749 w 1547616"/>
                  <a:gd name="connsiteY2" fmla="*/ 77911 h 2544954"/>
                  <a:gd name="connsiteX3" fmla="*/ 1453936 w 1547616"/>
                  <a:gd name="connsiteY3" fmla="*/ 89 h 2544954"/>
                  <a:gd name="connsiteX4" fmla="*/ 1526894 w 1547616"/>
                  <a:gd name="connsiteY4" fmla="*/ 228689 h 2544954"/>
                  <a:gd name="connsiteX5" fmla="*/ 1366387 w 1547616"/>
                  <a:gd name="connsiteY5" fmla="*/ 666434 h 2544954"/>
                  <a:gd name="connsiteX6" fmla="*/ 918915 w 1547616"/>
                  <a:gd name="connsiteY6" fmla="*/ 817213 h 2544954"/>
                  <a:gd name="connsiteX7" fmla="*/ 816775 w 1547616"/>
                  <a:gd name="connsiteY7" fmla="*/ 1449511 h 2544954"/>
                  <a:gd name="connsiteX8" fmla="*/ 1162107 w 1547616"/>
                  <a:gd name="connsiteY8" fmla="*/ 1614881 h 2544954"/>
                  <a:gd name="connsiteX9" fmla="*/ 1298295 w 1547616"/>
                  <a:gd name="connsiteY9" fmla="*/ 2383366 h 2544954"/>
                  <a:gd name="connsiteX10" fmla="*/ 1050239 w 1547616"/>
                  <a:gd name="connsiteY10" fmla="*/ 2393094 h 2544954"/>
                  <a:gd name="connsiteX11" fmla="*/ 957826 w 1547616"/>
                  <a:gd name="connsiteY11" fmla="*/ 1794843 h 2544954"/>
                  <a:gd name="connsiteX12" fmla="*/ 636813 w 1547616"/>
                  <a:gd name="connsiteY12" fmla="*/ 1682974 h 2544954"/>
                  <a:gd name="connsiteX13" fmla="*/ 578447 w 1547616"/>
                  <a:gd name="connsiteY13" fmla="*/ 1999123 h 2544954"/>
                  <a:gd name="connsiteX14" fmla="*/ 349847 w 1547616"/>
                  <a:gd name="connsiteY14" fmla="*/ 2509826 h 2544954"/>
                  <a:gd name="connsiteX15" fmla="*/ 116383 w 1547616"/>
                  <a:gd name="connsiteY15" fmla="*/ 2432004 h 2544954"/>
                  <a:gd name="connsiteX16" fmla="*/ 349847 w 1547616"/>
                  <a:gd name="connsiteY16" fmla="*/ 1882391 h 2544954"/>
                  <a:gd name="connsiteX17" fmla="*/ 549264 w 1547616"/>
                  <a:gd name="connsiteY17" fmla="*/ 1045813 h 2544954"/>
                  <a:gd name="connsiteX18" fmla="*/ 184477 w 1547616"/>
                  <a:gd name="connsiteY18" fmla="*/ 1357098 h 2544954"/>
                  <a:gd name="connsiteX19" fmla="*/ 14243 w 1547616"/>
                  <a:gd name="connsiteY19" fmla="*/ 1264685 h 2544954"/>
                  <a:gd name="connsiteX20" fmla="*/ 87200 w 1547616"/>
                  <a:gd name="connsiteY20" fmla="*/ 1104179 h 2544954"/>
                  <a:gd name="connsiteX21" fmla="*/ 700043 w 1547616"/>
                  <a:gd name="connsiteY21" fmla="*/ 578885 h 2544954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23405"/>
                  <a:gd name="connsiteX1" fmla="*/ 1171834 w 1547616"/>
                  <a:gd name="connsiteY1" fmla="*/ 452426 h 2523405"/>
                  <a:gd name="connsiteX2" fmla="*/ 1317749 w 1547616"/>
                  <a:gd name="connsiteY2" fmla="*/ 77911 h 2523405"/>
                  <a:gd name="connsiteX3" fmla="*/ 1453936 w 1547616"/>
                  <a:gd name="connsiteY3" fmla="*/ 89 h 2523405"/>
                  <a:gd name="connsiteX4" fmla="*/ 1526894 w 1547616"/>
                  <a:gd name="connsiteY4" fmla="*/ 228689 h 2523405"/>
                  <a:gd name="connsiteX5" fmla="*/ 1366387 w 1547616"/>
                  <a:gd name="connsiteY5" fmla="*/ 666434 h 2523405"/>
                  <a:gd name="connsiteX6" fmla="*/ 918915 w 1547616"/>
                  <a:gd name="connsiteY6" fmla="*/ 817213 h 2523405"/>
                  <a:gd name="connsiteX7" fmla="*/ 816775 w 1547616"/>
                  <a:gd name="connsiteY7" fmla="*/ 1449511 h 2523405"/>
                  <a:gd name="connsiteX8" fmla="*/ 1162107 w 1547616"/>
                  <a:gd name="connsiteY8" fmla="*/ 1614881 h 2523405"/>
                  <a:gd name="connsiteX9" fmla="*/ 1298295 w 1547616"/>
                  <a:gd name="connsiteY9" fmla="*/ 2383366 h 2523405"/>
                  <a:gd name="connsiteX10" fmla="*/ 1050239 w 1547616"/>
                  <a:gd name="connsiteY10" fmla="*/ 2393094 h 2523405"/>
                  <a:gd name="connsiteX11" fmla="*/ 957826 w 1547616"/>
                  <a:gd name="connsiteY11" fmla="*/ 1794843 h 2523405"/>
                  <a:gd name="connsiteX12" fmla="*/ 636813 w 1547616"/>
                  <a:gd name="connsiteY12" fmla="*/ 1682974 h 2523405"/>
                  <a:gd name="connsiteX13" fmla="*/ 578447 w 1547616"/>
                  <a:gd name="connsiteY13" fmla="*/ 1999123 h 2523405"/>
                  <a:gd name="connsiteX14" fmla="*/ 340119 w 1547616"/>
                  <a:gd name="connsiteY14" fmla="*/ 2480643 h 2523405"/>
                  <a:gd name="connsiteX15" fmla="*/ 116383 w 1547616"/>
                  <a:gd name="connsiteY15" fmla="*/ 2432004 h 2523405"/>
                  <a:gd name="connsiteX16" fmla="*/ 349847 w 1547616"/>
                  <a:gd name="connsiteY16" fmla="*/ 1882391 h 2523405"/>
                  <a:gd name="connsiteX17" fmla="*/ 549264 w 1547616"/>
                  <a:gd name="connsiteY17" fmla="*/ 1045813 h 2523405"/>
                  <a:gd name="connsiteX18" fmla="*/ 184477 w 1547616"/>
                  <a:gd name="connsiteY18" fmla="*/ 1357098 h 2523405"/>
                  <a:gd name="connsiteX19" fmla="*/ 14243 w 1547616"/>
                  <a:gd name="connsiteY19" fmla="*/ 1264685 h 2523405"/>
                  <a:gd name="connsiteX20" fmla="*/ 87200 w 1547616"/>
                  <a:gd name="connsiteY20" fmla="*/ 1104179 h 2523405"/>
                  <a:gd name="connsiteX21" fmla="*/ 700043 w 1547616"/>
                  <a:gd name="connsiteY21" fmla="*/ 578885 h 2523405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06656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700043 w 1547616"/>
                  <a:gd name="connsiteY0" fmla="*/ 578885 h 2508140"/>
                  <a:gd name="connsiteX1" fmla="*/ 1171834 w 1547616"/>
                  <a:gd name="connsiteY1" fmla="*/ 452426 h 2508140"/>
                  <a:gd name="connsiteX2" fmla="*/ 1317749 w 1547616"/>
                  <a:gd name="connsiteY2" fmla="*/ 77911 h 2508140"/>
                  <a:gd name="connsiteX3" fmla="*/ 1453936 w 1547616"/>
                  <a:gd name="connsiteY3" fmla="*/ 89 h 2508140"/>
                  <a:gd name="connsiteX4" fmla="*/ 1526894 w 1547616"/>
                  <a:gd name="connsiteY4" fmla="*/ 228689 h 2508140"/>
                  <a:gd name="connsiteX5" fmla="*/ 1366387 w 1547616"/>
                  <a:gd name="connsiteY5" fmla="*/ 666434 h 2508140"/>
                  <a:gd name="connsiteX6" fmla="*/ 918915 w 1547616"/>
                  <a:gd name="connsiteY6" fmla="*/ 817213 h 2508140"/>
                  <a:gd name="connsiteX7" fmla="*/ 816775 w 1547616"/>
                  <a:gd name="connsiteY7" fmla="*/ 1449511 h 2508140"/>
                  <a:gd name="connsiteX8" fmla="*/ 1162107 w 1547616"/>
                  <a:gd name="connsiteY8" fmla="*/ 1614881 h 2508140"/>
                  <a:gd name="connsiteX9" fmla="*/ 1298295 w 1547616"/>
                  <a:gd name="connsiteY9" fmla="*/ 2383366 h 2508140"/>
                  <a:gd name="connsiteX10" fmla="*/ 1050239 w 1547616"/>
                  <a:gd name="connsiteY10" fmla="*/ 2393094 h 2508140"/>
                  <a:gd name="connsiteX11" fmla="*/ 957826 w 1547616"/>
                  <a:gd name="connsiteY11" fmla="*/ 1794843 h 2508140"/>
                  <a:gd name="connsiteX12" fmla="*/ 636813 w 1547616"/>
                  <a:gd name="connsiteY12" fmla="*/ 1682974 h 2508140"/>
                  <a:gd name="connsiteX13" fmla="*/ 578447 w 1547616"/>
                  <a:gd name="connsiteY13" fmla="*/ 1999123 h 2508140"/>
                  <a:gd name="connsiteX14" fmla="*/ 340119 w 1547616"/>
                  <a:gd name="connsiteY14" fmla="*/ 2480643 h 2508140"/>
                  <a:gd name="connsiteX15" fmla="*/ 135839 w 1547616"/>
                  <a:gd name="connsiteY15" fmla="*/ 2388230 h 2508140"/>
                  <a:gd name="connsiteX16" fmla="*/ 349847 w 1547616"/>
                  <a:gd name="connsiteY16" fmla="*/ 1882391 h 2508140"/>
                  <a:gd name="connsiteX17" fmla="*/ 549264 w 1547616"/>
                  <a:gd name="connsiteY17" fmla="*/ 1045813 h 2508140"/>
                  <a:gd name="connsiteX18" fmla="*/ 184477 w 1547616"/>
                  <a:gd name="connsiteY18" fmla="*/ 1357098 h 2508140"/>
                  <a:gd name="connsiteX19" fmla="*/ 14243 w 1547616"/>
                  <a:gd name="connsiteY19" fmla="*/ 1264685 h 2508140"/>
                  <a:gd name="connsiteX20" fmla="*/ 87200 w 1547616"/>
                  <a:gd name="connsiteY20" fmla="*/ 1104179 h 2508140"/>
                  <a:gd name="connsiteX21" fmla="*/ 700043 w 1547616"/>
                  <a:gd name="connsiteY21" fmla="*/ 578885 h 2508140"/>
                  <a:gd name="connsiteX0" fmla="*/ 684593 w 1532166"/>
                  <a:gd name="connsiteY0" fmla="*/ 578885 h 2508140"/>
                  <a:gd name="connsiteX1" fmla="*/ 1156384 w 1532166"/>
                  <a:gd name="connsiteY1" fmla="*/ 452426 h 2508140"/>
                  <a:gd name="connsiteX2" fmla="*/ 1302299 w 1532166"/>
                  <a:gd name="connsiteY2" fmla="*/ 77911 h 2508140"/>
                  <a:gd name="connsiteX3" fmla="*/ 1438486 w 1532166"/>
                  <a:gd name="connsiteY3" fmla="*/ 89 h 2508140"/>
                  <a:gd name="connsiteX4" fmla="*/ 1511444 w 1532166"/>
                  <a:gd name="connsiteY4" fmla="*/ 228689 h 2508140"/>
                  <a:gd name="connsiteX5" fmla="*/ 1350937 w 1532166"/>
                  <a:gd name="connsiteY5" fmla="*/ 666434 h 2508140"/>
                  <a:gd name="connsiteX6" fmla="*/ 903465 w 1532166"/>
                  <a:gd name="connsiteY6" fmla="*/ 817213 h 2508140"/>
                  <a:gd name="connsiteX7" fmla="*/ 801325 w 1532166"/>
                  <a:gd name="connsiteY7" fmla="*/ 1449511 h 2508140"/>
                  <a:gd name="connsiteX8" fmla="*/ 1146657 w 1532166"/>
                  <a:gd name="connsiteY8" fmla="*/ 1614881 h 2508140"/>
                  <a:gd name="connsiteX9" fmla="*/ 1282845 w 1532166"/>
                  <a:gd name="connsiteY9" fmla="*/ 2383366 h 2508140"/>
                  <a:gd name="connsiteX10" fmla="*/ 1034789 w 1532166"/>
                  <a:gd name="connsiteY10" fmla="*/ 2393094 h 2508140"/>
                  <a:gd name="connsiteX11" fmla="*/ 942376 w 1532166"/>
                  <a:gd name="connsiteY11" fmla="*/ 1794843 h 2508140"/>
                  <a:gd name="connsiteX12" fmla="*/ 621363 w 1532166"/>
                  <a:gd name="connsiteY12" fmla="*/ 1682974 h 2508140"/>
                  <a:gd name="connsiteX13" fmla="*/ 562997 w 1532166"/>
                  <a:gd name="connsiteY13" fmla="*/ 1999123 h 2508140"/>
                  <a:gd name="connsiteX14" fmla="*/ 324669 w 1532166"/>
                  <a:gd name="connsiteY14" fmla="*/ 2480643 h 2508140"/>
                  <a:gd name="connsiteX15" fmla="*/ 120389 w 1532166"/>
                  <a:gd name="connsiteY15" fmla="*/ 2388230 h 2508140"/>
                  <a:gd name="connsiteX16" fmla="*/ 334397 w 1532166"/>
                  <a:gd name="connsiteY16" fmla="*/ 1882391 h 2508140"/>
                  <a:gd name="connsiteX17" fmla="*/ 533814 w 1532166"/>
                  <a:gd name="connsiteY17" fmla="*/ 1045813 h 2508140"/>
                  <a:gd name="connsiteX18" fmla="*/ 169027 w 1532166"/>
                  <a:gd name="connsiteY18" fmla="*/ 1357098 h 2508140"/>
                  <a:gd name="connsiteX19" fmla="*/ 23112 w 1532166"/>
                  <a:gd name="connsiteY19" fmla="*/ 1298732 h 2508140"/>
                  <a:gd name="connsiteX20" fmla="*/ 71750 w 1532166"/>
                  <a:gd name="connsiteY20" fmla="*/ 1104179 h 2508140"/>
                  <a:gd name="connsiteX21" fmla="*/ 684593 w 1532166"/>
                  <a:gd name="connsiteY21" fmla="*/ 578885 h 2508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32166" h="2508140">
                    <a:moveTo>
                      <a:pt x="684593" y="578885"/>
                    </a:moveTo>
                    <a:cubicBezTo>
                      <a:pt x="922921" y="502684"/>
                      <a:pt x="1043705" y="506739"/>
                      <a:pt x="1156384" y="452426"/>
                    </a:cubicBezTo>
                    <a:cubicBezTo>
                      <a:pt x="1225289" y="359203"/>
                      <a:pt x="1255282" y="153300"/>
                      <a:pt x="1302299" y="77911"/>
                    </a:cubicBezTo>
                    <a:cubicBezTo>
                      <a:pt x="1349316" y="2522"/>
                      <a:pt x="1374447" y="-722"/>
                      <a:pt x="1438486" y="89"/>
                    </a:cubicBezTo>
                    <a:cubicBezTo>
                      <a:pt x="1575483" y="34947"/>
                      <a:pt x="1526036" y="117632"/>
                      <a:pt x="1511444" y="228689"/>
                    </a:cubicBezTo>
                    <a:cubicBezTo>
                      <a:pt x="1496853" y="339747"/>
                      <a:pt x="1422273" y="534300"/>
                      <a:pt x="1350937" y="666434"/>
                    </a:cubicBezTo>
                    <a:cubicBezTo>
                      <a:pt x="1201780" y="735338"/>
                      <a:pt x="1072888" y="764521"/>
                      <a:pt x="903465" y="817213"/>
                    </a:cubicBezTo>
                    <a:cubicBezTo>
                      <a:pt x="865366" y="957454"/>
                      <a:pt x="802947" y="1314134"/>
                      <a:pt x="801325" y="1449511"/>
                    </a:cubicBezTo>
                    <a:cubicBezTo>
                      <a:pt x="877525" y="1531386"/>
                      <a:pt x="1041274" y="1515983"/>
                      <a:pt x="1146657" y="1614881"/>
                    </a:cubicBezTo>
                    <a:cubicBezTo>
                      <a:pt x="1193674" y="1781872"/>
                      <a:pt x="1301490" y="2253664"/>
                      <a:pt x="1282845" y="2383366"/>
                    </a:cubicBezTo>
                    <a:cubicBezTo>
                      <a:pt x="1264200" y="2513068"/>
                      <a:pt x="1091534" y="2491181"/>
                      <a:pt x="1034789" y="2393094"/>
                    </a:cubicBezTo>
                    <a:cubicBezTo>
                      <a:pt x="978044" y="2295007"/>
                      <a:pt x="957778" y="1932651"/>
                      <a:pt x="942376" y="1794843"/>
                    </a:cubicBezTo>
                    <a:cubicBezTo>
                      <a:pt x="824834" y="1754311"/>
                      <a:pt x="694321" y="1702429"/>
                      <a:pt x="621363" y="1682974"/>
                    </a:cubicBezTo>
                    <a:cubicBezTo>
                      <a:pt x="601908" y="1814298"/>
                      <a:pt x="612446" y="1866178"/>
                      <a:pt x="562997" y="1999123"/>
                    </a:cubicBezTo>
                    <a:cubicBezTo>
                      <a:pt x="513548" y="2132068"/>
                      <a:pt x="398437" y="2415792"/>
                      <a:pt x="324669" y="2480643"/>
                    </a:cubicBezTo>
                    <a:cubicBezTo>
                      <a:pt x="250901" y="2545494"/>
                      <a:pt x="118768" y="2487939"/>
                      <a:pt x="120389" y="2388230"/>
                    </a:cubicBezTo>
                    <a:cubicBezTo>
                      <a:pt x="122010" y="2288521"/>
                      <a:pt x="265493" y="2106127"/>
                      <a:pt x="334397" y="1882391"/>
                    </a:cubicBezTo>
                    <a:cubicBezTo>
                      <a:pt x="403301" y="1658655"/>
                      <a:pt x="551648" y="1113907"/>
                      <a:pt x="533814" y="1045813"/>
                    </a:cubicBezTo>
                    <a:cubicBezTo>
                      <a:pt x="428431" y="1104179"/>
                      <a:pt x="254144" y="1314945"/>
                      <a:pt x="169027" y="1357098"/>
                    </a:cubicBezTo>
                    <a:cubicBezTo>
                      <a:pt x="83910" y="1399251"/>
                      <a:pt x="39325" y="1340885"/>
                      <a:pt x="23112" y="1298732"/>
                    </a:cubicBezTo>
                    <a:cubicBezTo>
                      <a:pt x="6899" y="1256579"/>
                      <a:pt x="-38497" y="1224153"/>
                      <a:pt x="71750" y="1104179"/>
                    </a:cubicBezTo>
                    <a:cubicBezTo>
                      <a:pt x="181997" y="984205"/>
                      <a:pt x="514358" y="703725"/>
                      <a:pt x="684593" y="578885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305892" y="4360507"/>
            <a:ext cx="2564206" cy="1336075"/>
            <a:chOff x="8039595" y="1267142"/>
            <a:chExt cx="3162174" cy="2044673"/>
          </a:xfrm>
        </p:grpSpPr>
        <p:sp>
          <p:nvSpPr>
            <p:cNvPr id="100" name="Right Triangle 58"/>
            <p:cNvSpPr/>
            <p:nvPr/>
          </p:nvSpPr>
          <p:spPr>
            <a:xfrm rot="5400000" flipV="1">
              <a:off x="8113284" y="1596884"/>
              <a:ext cx="122146" cy="268720"/>
            </a:xfrm>
            <a:custGeom>
              <a:avLst/>
              <a:gdLst>
                <a:gd name="connsiteX0" fmla="*/ 0 w 242739"/>
                <a:gd name="connsiteY0" fmla="*/ 125851 h 125851"/>
                <a:gd name="connsiteX1" fmla="*/ 0 w 242739"/>
                <a:gd name="connsiteY1" fmla="*/ 0 h 125851"/>
                <a:gd name="connsiteX2" fmla="*/ 242739 w 242739"/>
                <a:gd name="connsiteY2" fmla="*/ 125851 h 125851"/>
                <a:gd name="connsiteX3" fmla="*/ 0 w 242739"/>
                <a:gd name="connsiteY3" fmla="*/ 125851 h 125851"/>
                <a:gd name="connsiteX0" fmla="*/ 0 w 137028"/>
                <a:gd name="connsiteY0" fmla="*/ 125851 h 131137"/>
                <a:gd name="connsiteX1" fmla="*/ 0 w 137028"/>
                <a:gd name="connsiteY1" fmla="*/ 0 h 131137"/>
                <a:gd name="connsiteX2" fmla="*/ 137028 w 137028"/>
                <a:gd name="connsiteY2" fmla="*/ 131137 h 131137"/>
                <a:gd name="connsiteX3" fmla="*/ 0 w 137028"/>
                <a:gd name="connsiteY3" fmla="*/ 125851 h 131137"/>
                <a:gd name="connsiteX0" fmla="*/ 0 w 94747"/>
                <a:gd name="connsiteY0" fmla="*/ 125851 h 136426"/>
                <a:gd name="connsiteX1" fmla="*/ 0 w 94747"/>
                <a:gd name="connsiteY1" fmla="*/ 0 h 136426"/>
                <a:gd name="connsiteX2" fmla="*/ 94747 w 94747"/>
                <a:gd name="connsiteY2" fmla="*/ 136426 h 136426"/>
                <a:gd name="connsiteX3" fmla="*/ 0 w 94747"/>
                <a:gd name="connsiteY3" fmla="*/ 125851 h 136426"/>
                <a:gd name="connsiteX0" fmla="*/ 0 w 105315"/>
                <a:gd name="connsiteY0" fmla="*/ 157567 h 157567"/>
                <a:gd name="connsiteX1" fmla="*/ 10568 w 105315"/>
                <a:gd name="connsiteY1" fmla="*/ 0 h 157567"/>
                <a:gd name="connsiteX2" fmla="*/ 105315 w 105315"/>
                <a:gd name="connsiteY2" fmla="*/ 136426 h 157567"/>
                <a:gd name="connsiteX3" fmla="*/ 0 w 105315"/>
                <a:gd name="connsiteY3" fmla="*/ 157567 h 15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15" h="157567">
                  <a:moveTo>
                    <a:pt x="0" y="157567"/>
                  </a:moveTo>
                  <a:lnTo>
                    <a:pt x="10568" y="0"/>
                  </a:lnTo>
                  <a:lnTo>
                    <a:pt x="105315" y="136426"/>
                  </a:lnTo>
                  <a:lnTo>
                    <a:pt x="0" y="1575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8174358" y="1662365"/>
              <a:ext cx="3014451" cy="1649450"/>
              <a:chOff x="8812214" y="1191101"/>
              <a:chExt cx="2451303" cy="164945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8812214" y="1191101"/>
                <a:ext cx="2451303" cy="15525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9018636" y="1367285"/>
                <a:ext cx="2104086" cy="800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400" dirty="0" smtClean="0">
                    <a:cs typeface="Calibri" pitchFamily="34" charset="0"/>
                  </a:rPr>
                  <a:t>The factors keeping us at status quo</a:t>
                </a:r>
                <a:endParaRPr lang="en-US" sz="1100" dirty="0">
                  <a:cs typeface="Calibri" pitchFamily="34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9022019" y="2440194"/>
                <a:ext cx="2104087" cy="400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dirty="0">
                  <a:cs typeface="Calibri" pitchFamily="34" charset="0"/>
                </a:endParaRPr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8039595" y="1267142"/>
              <a:ext cx="3162174" cy="4211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</a:t>
              </a:r>
              <a:endParaRPr lang="en-US" sz="1600" dirty="0"/>
            </a:p>
          </p:txBody>
        </p:sp>
        <p:sp>
          <p:nvSpPr>
            <p:cNvPr id="103" name="9 Rectángulo"/>
            <p:cNvSpPr/>
            <p:nvPr/>
          </p:nvSpPr>
          <p:spPr>
            <a:xfrm>
              <a:off x="8039595" y="1322379"/>
              <a:ext cx="3162172" cy="341939"/>
            </a:xfrm>
            <a:prstGeom prst="rect">
              <a:avLst/>
            </a:prstGeom>
          </p:spPr>
          <p:txBody>
            <a:bodyPr wrap="square" lIns="38396" tIns="19198" rIns="38396" bIns="19198">
              <a:spAutoFit/>
            </a:bodyPr>
            <a:lstStyle/>
            <a:p>
              <a:pPr lvl="0" algn="ctr"/>
              <a:r>
                <a:rPr lang="en-US" sz="1200" b="1" kern="0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FACTORS</a:t>
              </a:r>
              <a:endParaRPr lang="en-US" sz="12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262561" y="4348399"/>
            <a:ext cx="2564206" cy="1336075"/>
            <a:chOff x="8039595" y="1267142"/>
            <a:chExt cx="3162174" cy="2044673"/>
          </a:xfrm>
        </p:grpSpPr>
        <p:sp>
          <p:nvSpPr>
            <p:cNvPr id="93" name="Right Triangle 58"/>
            <p:cNvSpPr/>
            <p:nvPr/>
          </p:nvSpPr>
          <p:spPr>
            <a:xfrm rot="5400000" flipV="1">
              <a:off x="8113284" y="1596884"/>
              <a:ext cx="122146" cy="268720"/>
            </a:xfrm>
            <a:custGeom>
              <a:avLst/>
              <a:gdLst>
                <a:gd name="connsiteX0" fmla="*/ 0 w 242739"/>
                <a:gd name="connsiteY0" fmla="*/ 125851 h 125851"/>
                <a:gd name="connsiteX1" fmla="*/ 0 w 242739"/>
                <a:gd name="connsiteY1" fmla="*/ 0 h 125851"/>
                <a:gd name="connsiteX2" fmla="*/ 242739 w 242739"/>
                <a:gd name="connsiteY2" fmla="*/ 125851 h 125851"/>
                <a:gd name="connsiteX3" fmla="*/ 0 w 242739"/>
                <a:gd name="connsiteY3" fmla="*/ 125851 h 125851"/>
                <a:gd name="connsiteX0" fmla="*/ 0 w 137028"/>
                <a:gd name="connsiteY0" fmla="*/ 125851 h 131137"/>
                <a:gd name="connsiteX1" fmla="*/ 0 w 137028"/>
                <a:gd name="connsiteY1" fmla="*/ 0 h 131137"/>
                <a:gd name="connsiteX2" fmla="*/ 137028 w 137028"/>
                <a:gd name="connsiteY2" fmla="*/ 131137 h 131137"/>
                <a:gd name="connsiteX3" fmla="*/ 0 w 137028"/>
                <a:gd name="connsiteY3" fmla="*/ 125851 h 131137"/>
                <a:gd name="connsiteX0" fmla="*/ 0 w 94747"/>
                <a:gd name="connsiteY0" fmla="*/ 125851 h 136426"/>
                <a:gd name="connsiteX1" fmla="*/ 0 w 94747"/>
                <a:gd name="connsiteY1" fmla="*/ 0 h 136426"/>
                <a:gd name="connsiteX2" fmla="*/ 94747 w 94747"/>
                <a:gd name="connsiteY2" fmla="*/ 136426 h 136426"/>
                <a:gd name="connsiteX3" fmla="*/ 0 w 94747"/>
                <a:gd name="connsiteY3" fmla="*/ 125851 h 136426"/>
                <a:gd name="connsiteX0" fmla="*/ 0 w 105315"/>
                <a:gd name="connsiteY0" fmla="*/ 157567 h 157567"/>
                <a:gd name="connsiteX1" fmla="*/ 10568 w 105315"/>
                <a:gd name="connsiteY1" fmla="*/ 0 h 157567"/>
                <a:gd name="connsiteX2" fmla="*/ 105315 w 105315"/>
                <a:gd name="connsiteY2" fmla="*/ 136426 h 157567"/>
                <a:gd name="connsiteX3" fmla="*/ 0 w 105315"/>
                <a:gd name="connsiteY3" fmla="*/ 157567 h 15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15" h="157567">
                  <a:moveTo>
                    <a:pt x="0" y="157567"/>
                  </a:moveTo>
                  <a:lnTo>
                    <a:pt x="10568" y="0"/>
                  </a:lnTo>
                  <a:lnTo>
                    <a:pt x="105315" y="136426"/>
                  </a:lnTo>
                  <a:lnTo>
                    <a:pt x="0" y="1575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8174358" y="1662365"/>
              <a:ext cx="3014451" cy="1649450"/>
              <a:chOff x="8812214" y="1191101"/>
              <a:chExt cx="2451303" cy="1649450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8812214" y="1191101"/>
                <a:ext cx="2451303" cy="15525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018636" y="1367285"/>
                <a:ext cx="2104086" cy="47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400" dirty="0" smtClean="0">
                    <a:cs typeface="Calibri" pitchFamily="34" charset="0"/>
                  </a:rPr>
                  <a:t>What is the gap(s)?</a:t>
                </a:r>
                <a:endParaRPr lang="en-US" sz="1400" dirty="0">
                  <a:cs typeface="Calibri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9022019" y="2440194"/>
                <a:ext cx="2104087" cy="400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dirty="0">
                  <a:cs typeface="Calibri" pitchFamily="34" charset="0"/>
                </a:endParaRPr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8039595" y="1267142"/>
              <a:ext cx="3162174" cy="4211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96" name="9 Rectángulo"/>
            <p:cNvSpPr/>
            <p:nvPr/>
          </p:nvSpPr>
          <p:spPr>
            <a:xfrm>
              <a:off x="8039595" y="1322379"/>
              <a:ext cx="3162172" cy="341939"/>
            </a:xfrm>
            <a:prstGeom prst="rect">
              <a:avLst/>
            </a:prstGeom>
          </p:spPr>
          <p:txBody>
            <a:bodyPr wrap="square" lIns="38396" tIns="19198" rIns="38396" bIns="19198">
              <a:spAutoFit/>
            </a:bodyPr>
            <a:lstStyle/>
            <a:p>
              <a:pPr lvl="0" algn="ctr"/>
              <a:r>
                <a:rPr lang="en-US" sz="1200" b="1" kern="0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THE GAP</a:t>
              </a:r>
              <a:endParaRPr lang="en-US" sz="12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273903" y="4353633"/>
            <a:ext cx="2564206" cy="1336075"/>
            <a:chOff x="8039595" y="1267142"/>
            <a:chExt cx="3162174" cy="2044673"/>
          </a:xfrm>
        </p:grpSpPr>
        <p:sp>
          <p:nvSpPr>
            <p:cNvPr id="86" name="Right Triangle 58"/>
            <p:cNvSpPr/>
            <p:nvPr/>
          </p:nvSpPr>
          <p:spPr>
            <a:xfrm rot="5400000" flipV="1">
              <a:off x="8113284" y="1596884"/>
              <a:ext cx="122146" cy="268720"/>
            </a:xfrm>
            <a:custGeom>
              <a:avLst/>
              <a:gdLst>
                <a:gd name="connsiteX0" fmla="*/ 0 w 242739"/>
                <a:gd name="connsiteY0" fmla="*/ 125851 h 125851"/>
                <a:gd name="connsiteX1" fmla="*/ 0 w 242739"/>
                <a:gd name="connsiteY1" fmla="*/ 0 h 125851"/>
                <a:gd name="connsiteX2" fmla="*/ 242739 w 242739"/>
                <a:gd name="connsiteY2" fmla="*/ 125851 h 125851"/>
                <a:gd name="connsiteX3" fmla="*/ 0 w 242739"/>
                <a:gd name="connsiteY3" fmla="*/ 125851 h 125851"/>
                <a:gd name="connsiteX0" fmla="*/ 0 w 137028"/>
                <a:gd name="connsiteY0" fmla="*/ 125851 h 131137"/>
                <a:gd name="connsiteX1" fmla="*/ 0 w 137028"/>
                <a:gd name="connsiteY1" fmla="*/ 0 h 131137"/>
                <a:gd name="connsiteX2" fmla="*/ 137028 w 137028"/>
                <a:gd name="connsiteY2" fmla="*/ 131137 h 131137"/>
                <a:gd name="connsiteX3" fmla="*/ 0 w 137028"/>
                <a:gd name="connsiteY3" fmla="*/ 125851 h 131137"/>
                <a:gd name="connsiteX0" fmla="*/ 0 w 94747"/>
                <a:gd name="connsiteY0" fmla="*/ 125851 h 136426"/>
                <a:gd name="connsiteX1" fmla="*/ 0 w 94747"/>
                <a:gd name="connsiteY1" fmla="*/ 0 h 136426"/>
                <a:gd name="connsiteX2" fmla="*/ 94747 w 94747"/>
                <a:gd name="connsiteY2" fmla="*/ 136426 h 136426"/>
                <a:gd name="connsiteX3" fmla="*/ 0 w 94747"/>
                <a:gd name="connsiteY3" fmla="*/ 125851 h 136426"/>
                <a:gd name="connsiteX0" fmla="*/ 0 w 105315"/>
                <a:gd name="connsiteY0" fmla="*/ 157567 h 157567"/>
                <a:gd name="connsiteX1" fmla="*/ 10568 w 105315"/>
                <a:gd name="connsiteY1" fmla="*/ 0 h 157567"/>
                <a:gd name="connsiteX2" fmla="*/ 105315 w 105315"/>
                <a:gd name="connsiteY2" fmla="*/ 136426 h 157567"/>
                <a:gd name="connsiteX3" fmla="*/ 0 w 105315"/>
                <a:gd name="connsiteY3" fmla="*/ 157567 h 15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15" h="157567">
                  <a:moveTo>
                    <a:pt x="0" y="157567"/>
                  </a:moveTo>
                  <a:lnTo>
                    <a:pt x="10568" y="0"/>
                  </a:lnTo>
                  <a:lnTo>
                    <a:pt x="105315" y="136426"/>
                  </a:lnTo>
                  <a:lnTo>
                    <a:pt x="0" y="1575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8174358" y="1662365"/>
              <a:ext cx="3014451" cy="1649450"/>
              <a:chOff x="8812214" y="1191101"/>
              <a:chExt cx="2451303" cy="164945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8812214" y="1191101"/>
                <a:ext cx="2451303" cy="15525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9018636" y="1367285"/>
                <a:ext cx="2104086" cy="894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cs typeface="Calibri" pitchFamily="34" charset="0"/>
                  </a:rPr>
                  <a:t>What can we do to achieve our goal?</a:t>
                </a:r>
                <a:endParaRPr lang="en-US" sz="1600" dirty="0">
                  <a:cs typeface="Calibri" pitchFamily="34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9022019" y="2440194"/>
                <a:ext cx="2104087" cy="400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dirty="0">
                  <a:cs typeface="Calibri" pitchFamily="34" charset="0"/>
                </a:endParaRPr>
              </a:p>
            </p:txBody>
          </p:sp>
        </p:grpSp>
        <p:sp>
          <p:nvSpPr>
            <p:cNvPr id="88" name="Rectangle 87"/>
            <p:cNvSpPr/>
            <p:nvPr/>
          </p:nvSpPr>
          <p:spPr>
            <a:xfrm>
              <a:off x="8039595" y="1267142"/>
              <a:ext cx="3162174" cy="4211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9" name="9 Rectángulo"/>
            <p:cNvSpPr/>
            <p:nvPr/>
          </p:nvSpPr>
          <p:spPr>
            <a:xfrm>
              <a:off x="8039595" y="1322379"/>
              <a:ext cx="3162172" cy="341939"/>
            </a:xfrm>
            <a:prstGeom prst="rect">
              <a:avLst/>
            </a:prstGeom>
          </p:spPr>
          <p:txBody>
            <a:bodyPr wrap="square" lIns="38396" tIns="19198" rIns="38396" bIns="19198">
              <a:spAutoFit/>
            </a:bodyPr>
            <a:lstStyle/>
            <a:p>
              <a:pPr lvl="0" algn="ctr"/>
              <a:r>
                <a:rPr lang="en-US" sz="1200" b="1" kern="0" dirty="0" smtClean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Outline Goal Action Plan</a:t>
              </a:r>
              <a:endParaRPr lang="en-US" sz="12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893044" y="1502971"/>
            <a:ext cx="2407160" cy="870420"/>
            <a:chOff x="6201103" y="1363616"/>
            <a:chExt cx="2407160" cy="870420"/>
          </a:xfrm>
        </p:grpSpPr>
        <p:sp>
          <p:nvSpPr>
            <p:cNvPr id="84" name="Rectangle 70"/>
            <p:cNvSpPr/>
            <p:nvPr/>
          </p:nvSpPr>
          <p:spPr bwMode="auto">
            <a:xfrm>
              <a:off x="6201103" y="1363616"/>
              <a:ext cx="2407160" cy="870420"/>
            </a:xfrm>
            <a:custGeom>
              <a:avLst/>
              <a:gdLst>
                <a:gd name="connsiteX0" fmla="*/ 0 w 1808070"/>
                <a:gd name="connsiteY0" fmla="*/ 0 h 859909"/>
                <a:gd name="connsiteX1" fmla="*/ 1808070 w 1808070"/>
                <a:gd name="connsiteY1" fmla="*/ 0 h 859909"/>
                <a:gd name="connsiteX2" fmla="*/ 1808070 w 1808070"/>
                <a:gd name="connsiteY2" fmla="*/ 859909 h 859909"/>
                <a:gd name="connsiteX3" fmla="*/ 0 w 1808070"/>
                <a:gd name="connsiteY3" fmla="*/ 859909 h 859909"/>
                <a:gd name="connsiteX4" fmla="*/ 0 w 1808070"/>
                <a:gd name="connsiteY4" fmla="*/ 0 h 859909"/>
                <a:gd name="connsiteX0" fmla="*/ 493986 w 2302056"/>
                <a:gd name="connsiteY0" fmla="*/ 0 h 870420"/>
                <a:gd name="connsiteX1" fmla="*/ 2302056 w 2302056"/>
                <a:gd name="connsiteY1" fmla="*/ 0 h 870420"/>
                <a:gd name="connsiteX2" fmla="*/ 2302056 w 2302056"/>
                <a:gd name="connsiteY2" fmla="*/ 859909 h 870420"/>
                <a:gd name="connsiteX3" fmla="*/ 0 w 2302056"/>
                <a:gd name="connsiteY3" fmla="*/ 870420 h 870420"/>
                <a:gd name="connsiteX4" fmla="*/ 493986 w 2302056"/>
                <a:gd name="connsiteY4" fmla="*/ 0 h 870420"/>
                <a:gd name="connsiteX0" fmla="*/ 546538 w 2354608"/>
                <a:gd name="connsiteY0" fmla="*/ 0 h 870420"/>
                <a:gd name="connsiteX1" fmla="*/ 2354608 w 2354608"/>
                <a:gd name="connsiteY1" fmla="*/ 0 h 870420"/>
                <a:gd name="connsiteX2" fmla="*/ 2354608 w 2354608"/>
                <a:gd name="connsiteY2" fmla="*/ 859909 h 870420"/>
                <a:gd name="connsiteX3" fmla="*/ 0 w 2354608"/>
                <a:gd name="connsiteY3" fmla="*/ 870420 h 870420"/>
                <a:gd name="connsiteX4" fmla="*/ 546538 w 2354608"/>
                <a:gd name="connsiteY4" fmla="*/ 0 h 870420"/>
                <a:gd name="connsiteX0" fmla="*/ 599090 w 2407160"/>
                <a:gd name="connsiteY0" fmla="*/ 0 h 870420"/>
                <a:gd name="connsiteX1" fmla="*/ 2407160 w 2407160"/>
                <a:gd name="connsiteY1" fmla="*/ 0 h 870420"/>
                <a:gd name="connsiteX2" fmla="*/ 2407160 w 2407160"/>
                <a:gd name="connsiteY2" fmla="*/ 859909 h 870420"/>
                <a:gd name="connsiteX3" fmla="*/ 0 w 2407160"/>
                <a:gd name="connsiteY3" fmla="*/ 870420 h 870420"/>
                <a:gd name="connsiteX4" fmla="*/ 599090 w 2407160"/>
                <a:gd name="connsiteY4" fmla="*/ 0 h 870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7160" h="870420">
                  <a:moveTo>
                    <a:pt x="599090" y="0"/>
                  </a:moveTo>
                  <a:lnTo>
                    <a:pt x="2407160" y="0"/>
                  </a:lnTo>
                  <a:lnTo>
                    <a:pt x="2407160" y="859909"/>
                  </a:lnTo>
                  <a:lnTo>
                    <a:pt x="0" y="870420"/>
                  </a:lnTo>
                  <a:lnTo>
                    <a:pt x="59909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27000">
                  <a:schemeClr val="bg1">
                    <a:lumMod val="50000"/>
                    <a:tint val="44500"/>
                    <a:satMod val="160000"/>
                    <a:alpha val="41000"/>
                  </a:schemeClr>
                </a:gs>
                <a:gs pos="100000">
                  <a:schemeClr val="bg1">
                    <a:tint val="23500"/>
                    <a:satMod val="160000"/>
                    <a:lumMod val="0"/>
                    <a:lumOff val="10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118610" y="1405556"/>
              <a:ext cx="147008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>
                  <a:cs typeface="Calibri" pitchFamily="34" charset="0"/>
                </a:rPr>
                <a:t>GOAL </a:t>
              </a:r>
              <a:r>
                <a:rPr lang="en-IN" sz="1400" dirty="0" smtClean="0">
                  <a:cs typeface="Calibri" pitchFamily="34" charset="0"/>
                </a:rPr>
                <a:t>(desired future)</a:t>
              </a:r>
              <a:endParaRPr lang="en-US" sz="1400" dirty="0">
                <a:cs typeface="Calibri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862566" y="1237664"/>
            <a:ext cx="2192725" cy="1573883"/>
            <a:chOff x="5411842" y="1992548"/>
            <a:chExt cx="1834124" cy="1316488"/>
          </a:xfrm>
        </p:grpSpPr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5411842" y="3012282"/>
              <a:ext cx="1345813" cy="296754"/>
            </a:xfrm>
            <a:prstGeom prst="ellipse">
              <a:avLst/>
            </a:prstGeom>
            <a:gradFill rotWithShape="1">
              <a:gsLst>
                <a:gs pos="0">
                  <a:srgbClr val="0D0D0D">
                    <a:alpha val="28000"/>
                  </a:srgbClr>
                </a:gs>
                <a:gs pos="100000">
                  <a:srgbClr val="9BC1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63500" dist="23000" dir="5400000" rotWithShape="0">
                <a:srgbClr val="000000">
                  <a:alpha val="29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5809645" y="1992548"/>
              <a:ext cx="1436321" cy="1123063"/>
              <a:chOff x="5809645" y="1992548"/>
              <a:chExt cx="1436321" cy="1123063"/>
            </a:xfrm>
          </p:grpSpPr>
          <p:sp>
            <p:nvSpPr>
              <p:cNvPr id="82" name="Rectangle 1"/>
              <p:cNvSpPr/>
              <p:nvPr/>
            </p:nvSpPr>
            <p:spPr bwMode="auto">
              <a:xfrm>
                <a:off x="5938769" y="1995055"/>
                <a:ext cx="1307197" cy="1120556"/>
              </a:xfrm>
              <a:custGeom>
                <a:avLst/>
                <a:gdLst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0 w 1317172"/>
                  <a:gd name="connsiteY3" fmla="*/ 1099931 h 1099931"/>
                  <a:gd name="connsiteX4" fmla="*/ 0 w 1317172"/>
                  <a:gd name="connsiteY4" fmla="*/ 0 h 1099931"/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222781 w 1317172"/>
                  <a:gd name="connsiteY3" fmla="*/ 1089955 h 1099931"/>
                  <a:gd name="connsiteX4" fmla="*/ 0 w 1317172"/>
                  <a:gd name="connsiteY4" fmla="*/ 0 h 1099931"/>
                  <a:gd name="connsiteX0" fmla="*/ 0 w 1320497"/>
                  <a:gd name="connsiteY0" fmla="*/ 472163 h 1099931"/>
                  <a:gd name="connsiteX1" fmla="*/ 1320497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20497"/>
                  <a:gd name="connsiteY0" fmla="*/ 472163 h 1099931"/>
                  <a:gd name="connsiteX1" fmla="*/ 911511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00547"/>
                  <a:gd name="connsiteY0" fmla="*/ 499437 h 1117229"/>
                  <a:gd name="connsiteX1" fmla="*/ 911511 w 1300547"/>
                  <a:gd name="connsiteY1" fmla="*/ 27274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898210 w 1300547"/>
                  <a:gd name="connsiteY1" fmla="*/ 37249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501378 w 1300547"/>
                  <a:gd name="connsiteY1" fmla="*/ 234141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291898 w 1300547"/>
                  <a:gd name="connsiteY1" fmla="*/ 845958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135618 w 1300547"/>
                  <a:gd name="connsiteY1" fmla="*/ 666403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300547"/>
                  <a:gd name="connsiteY0" fmla="*/ 499437 h 1117229"/>
                  <a:gd name="connsiteX1" fmla="*/ 212095 w 1300547"/>
                  <a:gd name="connsiteY1" fmla="*/ 413696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307197"/>
                  <a:gd name="connsiteY0" fmla="*/ 472837 h 1117229"/>
                  <a:gd name="connsiteX1" fmla="*/ 218745 w 1307197"/>
                  <a:gd name="connsiteY1" fmla="*/ 413696 h 1117229"/>
                  <a:gd name="connsiteX2" fmla="*/ 298548 w 1307197"/>
                  <a:gd name="connsiteY2" fmla="*/ 845958 h 1117229"/>
                  <a:gd name="connsiteX3" fmla="*/ 904860 w 1307197"/>
                  <a:gd name="connsiteY3" fmla="*/ 37249 h 1117229"/>
                  <a:gd name="connsiteX4" fmla="*/ 1307197 w 1307197"/>
                  <a:gd name="connsiteY4" fmla="*/ 0 h 1117229"/>
                  <a:gd name="connsiteX5" fmla="*/ 232756 w 1307197"/>
                  <a:gd name="connsiteY5" fmla="*/ 1117229 h 1117229"/>
                  <a:gd name="connsiteX6" fmla="*/ 0 w 1307197"/>
                  <a:gd name="connsiteY6" fmla="*/ 472837 h 1117229"/>
                  <a:gd name="connsiteX0" fmla="*/ 0 w 1307197"/>
                  <a:gd name="connsiteY0" fmla="*/ 472837 h 1117229"/>
                  <a:gd name="connsiteX1" fmla="*/ 129522 w 1307197"/>
                  <a:gd name="connsiteY1" fmla="*/ 440298 h 1117229"/>
                  <a:gd name="connsiteX2" fmla="*/ 218745 w 1307197"/>
                  <a:gd name="connsiteY2" fmla="*/ 413696 h 1117229"/>
                  <a:gd name="connsiteX3" fmla="*/ 298548 w 1307197"/>
                  <a:gd name="connsiteY3" fmla="*/ 845958 h 1117229"/>
                  <a:gd name="connsiteX4" fmla="*/ 904860 w 1307197"/>
                  <a:gd name="connsiteY4" fmla="*/ 37249 h 1117229"/>
                  <a:gd name="connsiteX5" fmla="*/ 1307197 w 1307197"/>
                  <a:gd name="connsiteY5" fmla="*/ 0 h 1117229"/>
                  <a:gd name="connsiteX6" fmla="*/ 232756 w 1307197"/>
                  <a:gd name="connsiteY6" fmla="*/ 1117229 h 1117229"/>
                  <a:gd name="connsiteX7" fmla="*/ 0 w 1307197"/>
                  <a:gd name="connsiteY7" fmla="*/ 472837 h 1117229"/>
                  <a:gd name="connsiteX0" fmla="*/ 0 w 1307197"/>
                  <a:gd name="connsiteY0" fmla="*/ 472837 h 1117229"/>
                  <a:gd name="connsiteX1" fmla="*/ 82970 w 1307197"/>
                  <a:gd name="connsiteY1" fmla="*/ 417022 h 1117229"/>
                  <a:gd name="connsiteX2" fmla="*/ 218745 w 1307197"/>
                  <a:gd name="connsiteY2" fmla="*/ 413696 h 1117229"/>
                  <a:gd name="connsiteX3" fmla="*/ 298548 w 1307197"/>
                  <a:gd name="connsiteY3" fmla="*/ 845958 h 1117229"/>
                  <a:gd name="connsiteX4" fmla="*/ 904860 w 1307197"/>
                  <a:gd name="connsiteY4" fmla="*/ 37249 h 1117229"/>
                  <a:gd name="connsiteX5" fmla="*/ 1307197 w 1307197"/>
                  <a:gd name="connsiteY5" fmla="*/ 0 h 1117229"/>
                  <a:gd name="connsiteX6" fmla="*/ 232756 w 1307197"/>
                  <a:gd name="connsiteY6" fmla="*/ 1117229 h 1117229"/>
                  <a:gd name="connsiteX7" fmla="*/ 0 w 1307197"/>
                  <a:gd name="connsiteY7" fmla="*/ 472837 h 1117229"/>
                  <a:gd name="connsiteX0" fmla="*/ 0 w 1307197"/>
                  <a:gd name="connsiteY0" fmla="*/ 472837 h 1117229"/>
                  <a:gd name="connsiteX1" fmla="*/ 82970 w 1307197"/>
                  <a:gd name="connsiteY1" fmla="*/ 417022 h 1117229"/>
                  <a:gd name="connsiteX2" fmla="*/ 218745 w 1307197"/>
                  <a:gd name="connsiteY2" fmla="*/ 413696 h 1117229"/>
                  <a:gd name="connsiteX3" fmla="*/ 298548 w 1307197"/>
                  <a:gd name="connsiteY3" fmla="*/ 845958 h 1117229"/>
                  <a:gd name="connsiteX4" fmla="*/ 904860 w 1307197"/>
                  <a:gd name="connsiteY4" fmla="*/ 37249 h 1117229"/>
                  <a:gd name="connsiteX5" fmla="*/ 1307197 w 1307197"/>
                  <a:gd name="connsiteY5" fmla="*/ 0 h 1117229"/>
                  <a:gd name="connsiteX6" fmla="*/ 232756 w 1307197"/>
                  <a:gd name="connsiteY6" fmla="*/ 1117229 h 1117229"/>
                  <a:gd name="connsiteX7" fmla="*/ 179398 w 1307197"/>
                  <a:gd name="connsiteY7" fmla="*/ 972312 h 1117229"/>
                  <a:gd name="connsiteX8" fmla="*/ 0 w 1307197"/>
                  <a:gd name="connsiteY8" fmla="*/ 472837 h 1117229"/>
                  <a:gd name="connsiteX0" fmla="*/ 0 w 1307197"/>
                  <a:gd name="connsiteY0" fmla="*/ 472837 h 1118616"/>
                  <a:gd name="connsiteX1" fmla="*/ 82970 w 1307197"/>
                  <a:gd name="connsiteY1" fmla="*/ 417022 h 1118616"/>
                  <a:gd name="connsiteX2" fmla="*/ 218745 w 1307197"/>
                  <a:gd name="connsiteY2" fmla="*/ 413696 h 1118616"/>
                  <a:gd name="connsiteX3" fmla="*/ 298548 w 1307197"/>
                  <a:gd name="connsiteY3" fmla="*/ 845958 h 1118616"/>
                  <a:gd name="connsiteX4" fmla="*/ 904860 w 1307197"/>
                  <a:gd name="connsiteY4" fmla="*/ 37249 h 1118616"/>
                  <a:gd name="connsiteX5" fmla="*/ 1307197 w 1307197"/>
                  <a:gd name="connsiteY5" fmla="*/ 0 h 1118616"/>
                  <a:gd name="connsiteX6" fmla="*/ 232756 w 1307197"/>
                  <a:gd name="connsiteY6" fmla="*/ 1117229 h 1118616"/>
                  <a:gd name="connsiteX7" fmla="*/ 99596 w 1307197"/>
                  <a:gd name="connsiteY7" fmla="*/ 1118616 h 1118616"/>
                  <a:gd name="connsiteX8" fmla="*/ 0 w 1307197"/>
                  <a:gd name="connsiteY8" fmla="*/ 472837 h 1118616"/>
                  <a:gd name="connsiteX0" fmla="*/ 0 w 1307197"/>
                  <a:gd name="connsiteY0" fmla="*/ 472837 h 1118616"/>
                  <a:gd name="connsiteX1" fmla="*/ 82970 w 1307197"/>
                  <a:gd name="connsiteY1" fmla="*/ 417022 h 1118616"/>
                  <a:gd name="connsiteX2" fmla="*/ 218745 w 1307197"/>
                  <a:gd name="connsiteY2" fmla="*/ 413696 h 1118616"/>
                  <a:gd name="connsiteX3" fmla="*/ 298548 w 1307197"/>
                  <a:gd name="connsiteY3" fmla="*/ 845958 h 1118616"/>
                  <a:gd name="connsiteX4" fmla="*/ 904860 w 1307197"/>
                  <a:gd name="connsiteY4" fmla="*/ 37249 h 1118616"/>
                  <a:gd name="connsiteX5" fmla="*/ 1143675 w 1307197"/>
                  <a:gd name="connsiteY5" fmla="*/ 18010 h 1118616"/>
                  <a:gd name="connsiteX6" fmla="*/ 1307197 w 1307197"/>
                  <a:gd name="connsiteY6" fmla="*/ 0 h 1118616"/>
                  <a:gd name="connsiteX7" fmla="*/ 232756 w 1307197"/>
                  <a:gd name="connsiteY7" fmla="*/ 1117229 h 1118616"/>
                  <a:gd name="connsiteX8" fmla="*/ 99596 w 1307197"/>
                  <a:gd name="connsiteY8" fmla="*/ 1118616 h 1118616"/>
                  <a:gd name="connsiteX9" fmla="*/ 0 w 1307197"/>
                  <a:gd name="connsiteY9" fmla="*/ 472837 h 1118616"/>
                  <a:gd name="connsiteX0" fmla="*/ 0 w 1307197"/>
                  <a:gd name="connsiteY0" fmla="*/ 474777 h 1120556"/>
                  <a:gd name="connsiteX1" fmla="*/ 82970 w 1307197"/>
                  <a:gd name="connsiteY1" fmla="*/ 418962 h 1120556"/>
                  <a:gd name="connsiteX2" fmla="*/ 218745 w 1307197"/>
                  <a:gd name="connsiteY2" fmla="*/ 415636 h 1120556"/>
                  <a:gd name="connsiteX3" fmla="*/ 298548 w 1307197"/>
                  <a:gd name="connsiteY3" fmla="*/ 847898 h 1120556"/>
                  <a:gd name="connsiteX4" fmla="*/ 904860 w 1307197"/>
                  <a:gd name="connsiteY4" fmla="*/ 39189 h 1120556"/>
                  <a:gd name="connsiteX5" fmla="*/ 1163625 w 1307197"/>
                  <a:gd name="connsiteY5" fmla="*/ 0 h 1120556"/>
                  <a:gd name="connsiteX6" fmla="*/ 1307197 w 1307197"/>
                  <a:gd name="connsiteY6" fmla="*/ 1940 h 1120556"/>
                  <a:gd name="connsiteX7" fmla="*/ 232756 w 1307197"/>
                  <a:gd name="connsiteY7" fmla="*/ 1119169 h 1120556"/>
                  <a:gd name="connsiteX8" fmla="*/ 99596 w 1307197"/>
                  <a:gd name="connsiteY8" fmla="*/ 1120556 h 1120556"/>
                  <a:gd name="connsiteX9" fmla="*/ 0 w 1307197"/>
                  <a:gd name="connsiteY9" fmla="*/ 474777 h 1120556"/>
                  <a:gd name="connsiteX0" fmla="*/ 0 w 1307197"/>
                  <a:gd name="connsiteY0" fmla="*/ 474777 h 1120556"/>
                  <a:gd name="connsiteX1" fmla="*/ 82970 w 1307197"/>
                  <a:gd name="connsiteY1" fmla="*/ 418962 h 1120556"/>
                  <a:gd name="connsiteX2" fmla="*/ 218745 w 1307197"/>
                  <a:gd name="connsiteY2" fmla="*/ 415636 h 1120556"/>
                  <a:gd name="connsiteX3" fmla="*/ 298548 w 1307197"/>
                  <a:gd name="connsiteY3" fmla="*/ 847898 h 1120556"/>
                  <a:gd name="connsiteX4" fmla="*/ 904860 w 1307197"/>
                  <a:gd name="connsiteY4" fmla="*/ 39189 h 1120556"/>
                  <a:gd name="connsiteX5" fmla="*/ 1163625 w 1307197"/>
                  <a:gd name="connsiteY5" fmla="*/ 0 h 1120556"/>
                  <a:gd name="connsiteX6" fmla="*/ 1307197 w 1307197"/>
                  <a:gd name="connsiteY6" fmla="*/ 1940 h 1120556"/>
                  <a:gd name="connsiteX7" fmla="*/ 232756 w 1307197"/>
                  <a:gd name="connsiteY7" fmla="*/ 1119169 h 1120556"/>
                  <a:gd name="connsiteX8" fmla="*/ 99596 w 1307197"/>
                  <a:gd name="connsiteY8" fmla="*/ 1120556 h 1120556"/>
                  <a:gd name="connsiteX9" fmla="*/ 0 w 1307197"/>
                  <a:gd name="connsiteY9" fmla="*/ 474777 h 1120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07197" h="1120556">
                    <a:moveTo>
                      <a:pt x="0" y="474777"/>
                    </a:moveTo>
                    <a:lnTo>
                      <a:pt x="82970" y="418962"/>
                    </a:lnTo>
                    <a:lnTo>
                      <a:pt x="218745" y="415636"/>
                    </a:lnTo>
                    <a:lnTo>
                      <a:pt x="298548" y="847898"/>
                    </a:lnTo>
                    <a:lnTo>
                      <a:pt x="904860" y="39189"/>
                    </a:lnTo>
                    <a:lnTo>
                      <a:pt x="1163625" y="0"/>
                    </a:lnTo>
                    <a:lnTo>
                      <a:pt x="1307197" y="1940"/>
                    </a:lnTo>
                    <a:lnTo>
                      <a:pt x="232756" y="1119169"/>
                    </a:lnTo>
                    <a:lnTo>
                      <a:pt x="99596" y="1120556"/>
                    </a:lnTo>
                    <a:lnTo>
                      <a:pt x="0" y="47477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1"/>
              <p:cNvSpPr/>
              <p:nvPr/>
            </p:nvSpPr>
            <p:spPr bwMode="auto">
              <a:xfrm>
                <a:off x="5809645" y="1992548"/>
                <a:ext cx="1300547" cy="1121676"/>
              </a:xfrm>
              <a:custGeom>
                <a:avLst/>
                <a:gdLst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0 w 1317172"/>
                  <a:gd name="connsiteY3" fmla="*/ 1099931 h 1099931"/>
                  <a:gd name="connsiteX4" fmla="*/ 0 w 1317172"/>
                  <a:gd name="connsiteY4" fmla="*/ 0 h 1099931"/>
                  <a:gd name="connsiteX0" fmla="*/ 0 w 1317172"/>
                  <a:gd name="connsiteY0" fmla="*/ 0 h 1099931"/>
                  <a:gd name="connsiteX1" fmla="*/ 1317172 w 1317172"/>
                  <a:gd name="connsiteY1" fmla="*/ 0 h 1099931"/>
                  <a:gd name="connsiteX2" fmla="*/ 1317172 w 1317172"/>
                  <a:gd name="connsiteY2" fmla="*/ 1099931 h 1099931"/>
                  <a:gd name="connsiteX3" fmla="*/ 222781 w 1317172"/>
                  <a:gd name="connsiteY3" fmla="*/ 1089955 h 1099931"/>
                  <a:gd name="connsiteX4" fmla="*/ 0 w 1317172"/>
                  <a:gd name="connsiteY4" fmla="*/ 0 h 1099931"/>
                  <a:gd name="connsiteX0" fmla="*/ 0 w 1320497"/>
                  <a:gd name="connsiteY0" fmla="*/ 472163 h 1099931"/>
                  <a:gd name="connsiteX1" fmla="*/ 1320497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20497"/>
                  <a:gd name="connsiteY0" fmla="*/ 472163 h 1099931"/>
                  <a:gd name="connsiteX1" fmla="*/ 911511 w 1320497"/>
                  <a:gd name="connsiteY1" fmla="*/ 0 h 1099931"/>
                  <a:gd name="connsiteX2" fmla="*/ 1320497 w 1320497"/>
                  <a:gd name="connsiteY2" fmla="*/ 1099931 h 1099931"/>
                  <a:gd name="connsiteX3" fmla="*/ 226106 w 1320497"/>
                  <a:gd name="connsiteY3" fmla="*/ 1089955 h 1099931"/>
                  <a:gd name="connsiteX4" fmla="*/ 0 w 1320497"/>
                  <a:gd name="connsiteY4" fmla="*/ 472163 h 1099931"/>
                  <a:gd name="connsiteX0" fmla="*/ 0 w 1300547"/>
                  <a:gd name="connsiteY0" fmla="*/ 499437 h 1117229"/>
                  <a:gd name="connsiteX1" fmla="*/ 911511 w 1300547"/>
                  <a:gd name="connsiteY1" fmla="*/ 27274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898210 w 1300547"/>
                  <a:gd name="connsiteY1" fmla="*/ 37249 h 1117229"/>
                  <a:gd name="connsiteX2" fmla="*/ 1300547 w 1300547"/>
                  <a:gd name="connsiteY2" fmla="*/ 0 h 1117229"/>
                  <a:gd name="connsiteX3" fmla="*/ 226106 w 1300547"/>
                  <a:gd name="connsiteY3" fmla="*/ 1117229 h 1117229"/>
                  <a:gd name="connsiteX4" fmla="*/ 0 w 1300547"/>
                  <a:gd name="connsiteY4" fmla="*/ 499437 h 1117229"/>
                  <a:gd name="connsiteX0" fmla="*/ 0 w 1300547"/>
                  <a:gd name="connsiteY0" fmla="*/ 499437 h 1117229"/>
                  <a:gd name="connsiteX1" fmla="*/ 501378 w 1300547"/>
                  <a:gd name="connsiteY1" fmla="*/ 234141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291898 w 1300547"/>
                  <a:gd name="connsiteY1" fmla="*/ 845958 h 1117229"/>
                  <a:gd name="connsiteX2" fmla="*/ 898210 w 1300547"/>
                  <a:gd name="connsiteY2" fmla="*/ 37249 h 1117229"/>
                  <a:gd name="connsiteX3" fmla="*/ 1300547 w 1300547"/>
                  <a:gd name="connsiteY3" fmla="*/ 0 h 1117229"/>
                  <a:gd name="connsiteX4" fmla="*/ 226106 w 1300547"/>
                  <a:gd name="connsiteY4" fmla="*/ 1117229 h 1117229"/>
                  <a:gd name="connsiteX5" fmla="*/ 0 w 1300547"/>
                  <a:gd name="connsiteY5" fmla="*/ 499437 h 1117229"/>
                  <a:gd name="connsiteX0" fmla="*/ 0 w 1300547"/>
                  <a:gd name="connsiteY0" fmla="*/ 499437 h 1117229"/>
                  <a:gd name="connsiteX1" fmla="*/ 135618 w 1300547"/>
                  <a:gd name="connsiteY1" fmla="*/ 666403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300547"/>
                  <a:gd name="connsiteY0" fmla="*/ 499437 h 1117229"/>
                  <a:gd name="connsiteX1" fmla="*/ 212095 w 1300547"/>
                  <a:gd name="connsiteY1" fmla="*/ 413696 h 1117229"/>
                  <a:gd name="connsiteX2" fmla="*/ 291898 w 1300547"/>
                  <a:gd name="connsiteY2" fmla="*/ 845958 h 1117229"/>
                  <a:gd name="connsiteX3" fmla="*/ 898210 w 1300547"/>
                  <a:gd name="connsiteY3" fmla="*/ 37249 h 1117229"/>
                  <a:gd name="connsiteX4" fmla="*/ 1300547 w 1300547"/>
                  <a:gd name="connsiteY4" fmla="*/ 0 h 1117229"/>
                  <a:gd name="connsiteX5" fmla="*/ 226106 w 1300547"/>
                  <a:gd name="connsiteY5" fmla="*/ 1117229 h 1117229"/>
                  <a:gd name="connsiteX6" fmla="*/ 0 w 1300547"/>
                  <a:gd name="connsiteY6" fmla="*/ 499437 h 1117229"/>
                  <a:gd name="connsiteX0" fmla="*/ 0 w 1298324"/>
                  <a:gd name="connsiteY0" fmla="*/ 503884 h 1121676"/>
                  <a:gd name="connsiteX1" fmla="*/ 212095 w 1298324"/>
                  <a:gd name="connsiteY1" fmla="*/ 418143 h 1121676"/>
                  <a:gd name="connsiteX2" fmla="*/ 291898 w 1298324"/>
                  <a:gd name="connsiteY2" fmla="*/ 850405 h 1121676"/>
                  <a:gd name="connsiteX3" fmla="*/ 898210 w 1298324"/>
                  <a:gd name="connsiteY3" fmla="*/ 41696 h 1121676"/>
                  <a:gd name="connsiteX4" fmla="*/ 1298324 w 1298324"/>
                  <a:gd name="connsiteY4" fmla="*/ 0 h 1121676"/>
                  <a:gd name="connsiteX5" fmla="*/ 226106 w 1298324"/>
                  <a:gd name="connsiteY5" fmla="*/ 1121676 h 1121676"/>
                  <a:gd name="connsiteX6" fmla="*/ 0 w 1298324"/>
                  <a:gd name="connsiteY6" fmla="*/ 503884 h 1121676"/>
                  <a:gd name="connsiteX0" fmla="*/ 0 w 1300547"/>
                  <a:gd name="connsiteY0" fmla="*/ 503884 h 1121676"/>
                  <a:gd name="connsiteX1" fmla="*/ 212095 w 1300547"/>
                  <a:gd name="connsiteY1" fmla="*/ 418143 h 1121676"/>
                  <a:gd name="connsiteX2" fmla="*/ 291898 w 1300547"/>
                  <a:gd name="connsiteY2" fmla="*/ 850405 h 1121676"/>
                  <a:gd name="connsiteX3" fmla="*/ 898210 w 1300547"/>
                  <a:gd name="connsiteY3" fmla="*/ 41696 h 1121676"/>
                  <a:gd name="connsiteX4" fmla="*/ 1300547 w 1300547"/>
                  <a:gd name="connsiteY4" fmla="*/ 0 h 1121676"/>
                  <a:gd name="connsiteX5" fmla="*/ 226106 w 1300547"/>
                  <a:gd name="connsiteY5" fmla="*/ 1121676 h 1121676"/>
                  <a:gd name="connsiteX6" fmla="*/ 0 w 1300547"/>
                  <a:gd name="connsiteY6" fmla="*/ 503884 h 1121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547" h="1121676">
                    <a:moveTo>
                      <a:pt x="0" y="503884"/>
                    </a:moveTo>
                    <a:lnTo>
                      <a:pt x="212095" y="418143"/>
                    </a:lnTo>
                    <a:lnTo>
                      <a:pt x="291898" y="850405"/>
                    </a:lnTo>
                    <a:lnTo>
                      <a:pt x="898210" y="41696"/>
                    </a:lnTo>
                    <a:lnTo>
                      <a:pt x="1300547" y="0"/>
                    </a:lnTo>
                    <a:lnTo>
                      <a:pt x="226106" y="1121676"/>
                    </a:lnTo>
                    <a:lnTo>
                      <a:pt x="0" y="50388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456029" y="1576633"/>
            <a:ext cx="1825973" cy="859909"/>
            <a:chOff x="6782290" y="1363615"/>
            <a:chExt cx="1825973" cy="859909"/>
          </a:xfrm>
        </p:grpSpPr>
        <p:sp>
          <p:nvSpPr>
            <p:cNvPr id="78" name="Rectangle 77"/>
            <p:cNvSpPr/>
            <p:nvPr/>
          </p:nvSpPr>
          <p:spPr bwMode="auto">
            <a:xfrm flipH="1">
              <a:off x="6800193" y="1363615"/>
              <a:ext cx="1808070" cy="85990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27000">
                  <a:schemeClr val="bg1">
                    <a:lumMod val="50000"/>
                    <a:tint val="44500"/>
                    <a:satMod val="160000"/>
                    <a:alpha val="41000"/>
                  </a:schemeClr>
                </a:gs>
                <a:gs pos="100000">
                  <a:schemeClr val="bg1">
                    <a:tint val="23500"/>
                    <a:satMod val="160000"/>
                    <a:lumMod val="0"/>
                    <a:lumOff val="10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782290" y="1405556"/>
              <a:ext cx="14700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>
                  <a:cs typeface="Calibri" pitchFamily="34" charset="0"/>
                </a:rPr>
                <a:t>Current State</a:t>
              </a:r>
              <a:endParaRPr lang="en-US" sz="1600" dirty="0">
                <a:cs typeface="Calibri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782002" y="1301834"/>
            <a:ext cx="1332133" cy="1383589"/>
            <a:chOff x="1806989" y="1683574"/>
            <a:chExt cx="1332133" cy="1383589"/>
          </a:xfrm>
        </p:grpSpPr>
        <p:sp>
          <p:nvSpPr>
            <p:cNvPr id="74" name="Multiply 2"/>
            <p:cNvSpPr/>
            <p:nvPr/>
          </p:nvSpPr>
          <p:spPr bwMode="auto">
            <a:xfrm>
              <a:off x="1806989" y="1691140"/>
              <a:ext cx="1210000" cy="1372956"/>
            </a:xfrm>
            <a:custGeom>
              <a:avLst/>
              <a:gdLst>
                <a:gd name="connsiteX0" fmla="*/ 424298 w 2180022"/>
                <a:gd name="connsiteY0" fmla="*/ 622875 h 2180022"/>
                <a:gd name="connsiteX1" fmla="*/ 622875 w 2180022"/>
                <a:gd name="connsiteY1" fmla="*/ 424298 h 2180022"/>
                <a:gd name="connsiteX2" fmla="*/ 1090011 w 2180022"/>
                <a:gd name="connsiteY2" fmla="*/ 891434 h 2180022"/>
                <a:gd name="connsiteX3" fmla="*/ 1557147 w 2180022"/>
                <a:gd name="connsiteY3" fmla="*/ 424298 h 2180022"/>
                <a:gd name="connsiteX4" fmla="*/ 1755724 w 2180022"/>
                <a:gd name="connsiteY4" fmla="*/ 622875 h 2180022"/>
                <a:gd name="connsiteX5" fmla="*/ 1288588 w 2180022"/>
                <a:gd name="connsiteY5" fmla="*/ 1090011 h 2180022"/>
                <a:gd name="connsiteX6" fmla="*/ 1755724 w 2180022"/>
                <a:gd name="connsiteY6" fmla="*/ 1557147 h 2180022"/>
                <a:gd name="connsiteX7" fmla="*/ 1557147 w 2180022"/>
                <a:gd name="connsiteY7" fmla="*/ 1755724 h 2180022"/>
                <a:gd name="connsiteX8" fmla="*/ 1090011 w 2180022"/>
                <a:gd name="connsiteY8" fmla="*/ 1288588 h 2180022"/>
                <a:gd name="connsiteX9" fmla="*/ 622875 w 2180022"/>
                <a:gd name="connsiteY9" fmla="*/ 1755724 h 2180022"/>
                <a:gd name="connsiteX10" fmla="*/ 424298 w 2180022"/>
                <a:gd name="connsiteY10" fmla="*/ 1557147 h 2180022"/>
                <a:gd name="connsiteX11" fmla="*/ 891434 w 2180022"/>
                <a:gd name="connsiteY11" fmla="*/ 1090011 h 2180022"/>
                <a:gd name="connsiteX12" fmla="*/ 424298 w 2180022"/>
                <a:gd name="connsiteY12" fmla="*/ 622875 h 2180022"/>
                <a:gd name="connsiteX0" fmla="*/ 0 w 1331426"/>
                <a:gd name="connsiteY0" fmla="*/ 269151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0 w 1331426"/>
                <a:gd name="connsiteY12" fmla="*/ 269151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55084 w 1331426"/>
                <a:gd name="connsiteY5" fmla="*/ 693329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16084"/>
                <a:gd name="connsiteY0" fmla="*/ 140276 h 1402000"/>
                <a:gd name="connsiteX1" fmla="*/ 269151 w 1316084"/>
                <a:gd name="connsiteY1" fmla="*/ 0 h 1402000"/>
                <a:gd name="connsiteX2" fmla="*/ 665713 w 1316084"/>
                <a:gd name="connsiteY2" fmla="*/ 537710 h 1402000"/>
                <a:gd name="connsiteX3" fmla="*/ 1197286 w 1316084"/>
                <a:gd name="connsiteY3" fmla="*/ 18410 h 1402000"/>
                <a:gd name="connsiteX4" fmla="*/ 1316084 w 1316084"/>
                <a:gd name="connsiteY4" fmla="*/ 158686 h 1402000"/>
                <a:gd name="connsiteX5" fmla="*/ 855084 w 1316084"/>
                <a:gd name="connsiteY5" fmla="*/ 693329 h 1402000"/>
                <a:gd name="connsiteX6" fmla="*/ 1297673 w 1316084"/>
                <a:gd name="connsiteY6" fmla="*/ 1212629 h 1402000"/>
                <a:gd name="connsiteX7" fmla="*/ 1132849 w 1316084"/>
                <a:gd name="connsiteY7" fmla="*/ 1402000 h 1402000"/>
                <a:gd name="connsiteX8" fmla="*/ 665713 w 1316084"/>
                <a:gd name="connsiteY8" fmla="*/ 934864 h 1402000"/>
                <a:gd name="connsiteX9" fmla="*/ 198577 w 1316084"/>
                <a:gd name="connsiteY9" fmla="*/ 1402000 h 1402000"/>
                <a:gd name="connsiteX10" fmla="*/ 0 w 1316084"/>
                <a:gd name="connsiteY10" fmla="*/ 1203423 h 1402000"/>
                <a:gd name="connsiteX11" fmla="*/ 467136 w 1316084"/>
                <a:gd name="connsiteY11" fmla="*/ 736287 h 1402000"/>
                <a:gd name="connsiteX12" fmla="*/ 141149 w 1316084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132849 w 1325289"/>
                <a:gd name="connsiteY7" fmla="*/ 1402000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54699 w 1325289"/>
                <a:gd name="connsiteY8" fmla="*/ 830536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617490 w 1325289"/>
                <a:gd name="connsiteY11" fmla="*/ 693328 h 1402000"/>
                <a:gd name="connsiteX12" fmla="*/ 141149 w 1325289"/>
                <a:gd name="connsiteY12" fmla="*/ 140276 h 1402000"/>
                <a:gd name="connsiteX0" fmla="*/ 3069 w 1187209"/>
                <a:gd name="connsiteY0" fmla="*/ 140276 h 1402000"/>
                <a:gd name="connsiteX1" fmla="*/ 131071 w 1187209"/>
                <a:gd name="connsiteY1" fmla="*/ 0 h 1402000"/>
                <a:gd name="connsiteX2" fmla="*/ 527633 w 1187209"/>
                <a:gd name="connsiteY2" fmla="*/ 537710 h 1402000"/>
                <a:gd name="connsiteX3" fmla="*/ 1059206 w 1187209"/>
                <a:gd name="connsiteY3" fmla="*/ 18410 h 1402000"/>
                <a:gd name="connsiteX4" fmla="*/ 1178004 w 1187209"/>
                <a:gd name="connsiteY4" fmla="*/ 158686 h 1402000"/>
                <a:gd name="connsiteX5" fmla="*/ 717004 w 1187209"/>
                <a:gd name="connsiteY5" fmla="*/ 693329 h 1402000"/>
                <a:gd name="connsiteX6" fmla="*/ 1187209 w 1187209"/>
                <a:gd name="connsiteY6" fmla="*/ 1237176 h 1402000"/>
                <a:gd name="connsiteX7" fmla="*/ 1062275 w 1187209"/>
                <a:gd name="connsiteY7" fmla="*/ 1352904 h 1402000"/>
                <a:gd name="connsiteX8" fmla="*/ 607414 w 1187209"/>
                <a:gd name="connsiteY8" fmla="*/ 839741 h 1402000"/>
                <a:gd name="connsiteX9" fmla="*/ 60497 w 1187209"/>
                <a:gd name="connsiteY9" fmla="*/ 1402000 h 1402000"/>
                <a:gd name="connsiteX10" fmla="*/ 0 w 1187209"/>
                <a:gd name="connsiteY10" fmla="*/ 1243313 h 1402000"/>
                <a:gd name="connsiteX11" fmla="*/ 479410 w 1187209"/>
                <a:gd name="connsiteY11" fmla="*/ 693328 h 1402000"/>
                <a:gd name="connsiteX12" fmla="*/ 3069 w 1187209"/>
                <a:gd name="connsiteY12" fmla="*/ 140276 h 1402000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527633 w 1187209"/>
                <a:gd name="connsiteY2" fmla="*/ 537710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607413 w 1187209"/>
                <a:gd name="connsiteY2" fmla="*/ 549984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607413 w 1187209"/>
                <a:gd name="connsiteY2" fmla="*/ 549984 h 1383589"/>
                <a:gd name="connsiteX3" fmla="*/ 1059206 w 1187209"/>
                <a:gd name="connsiteY3" fmla="*/ 18410 h 1383589"/>
                <a:gd name="connsiteX4" fmla="*/ 1101017 w 1187209"/>
                <a:gd name="connsiteY4" fmla="*/ 68550 h 1383589"/>
                <a:gd name="connsiteX5" fmla="*/ 1178004 w 1187209"/>
                <a:gd name="connsiteY5" fmla="*/ 158686 h 1383589"/>
                <a:gd name="connsiteX6" fmla="*/ 717004 w 1187209"/>
                <a:gd name="connsiteY6" fmla="*/ 693329 h 1383589"/>
                <a:gd name="connsiteX7" fmla="*/ 1187209 w 1187209"/>
                <a:gd name="connsiteY7" fmla="*/ 1237176 h 1383589"/>
                <a:gd name="connsiteX8" fmla="*/ 1062275 w 1187209"/>
                <a:gd name="connsiteY8" fmla="*/ 1352904 h 1383589"/>
                <a:gd name="connsiteX9" fmla="*/ 607414 w 1187209"/>
                <a:gd name="connsiteY9" fmla="*/ 839741 h 1383589"/>
                <a:gd name="connsiteX10" fmla="*/ 128003 w 1187209"/>
                <a:gd name="connsiteY10" fmla="*/ 1383589 h 1383589"/>
                <a:gd name="connsiteX11" fmla="*/ 0 w 1187209"/>
                <a:gd name="connsiteY11" fmla="*/ 1243313 h 1383589"/>
                <a:gd name="connsiteX12" fmla="*/ 479410 w 1187209"/>
                <a:gd name="connsiteY12" fmla="*/ 693328 h 1383589"/>
                <a:gd name="connsiteX13" fmla="*/ 3069 w 1187209"/>
                <a:gd name="connsiteY13" fmla="*/ 140276 h 1383589"/>
                <a:gd name="connsiteX0" fmla="*/ 3069 w 1204684"/>
                <a:gd name="connsiteY0" fmla="*/ 140276 h 1383589"/>
                <a:gd name="connsiteX1" fmla="*/ 131071 w 1204684"/>
                <a:gd name="connsiteY1" fmla="*/ 0 h 1383589"/>
                <a:gd name="connsiteX2" fmla="*/ 607413 w 1204684"/>
                <a:gd name="connsiteY2" fmla="*/ 549984 h 1383589"/>
                <a:gd name="connsiteX3" fmla="*/ 1059206 w 1204684"/>
                <a:gd name="connsiteY3" fmla="*/ 18410 h 1383589"/>
                <a:gd name="connsiteX4" fmla="*/ 1204684 w 1204684"/>
                <a:gd name="connsiteY4" fmla="*/ 26020 h 1383589"/>
                <a:gd name="connsiteX5" fmla="*/ 1178004 w 1204684"/>
                <a:gd name="connsiteY5" fmla="*/ 158686 h 1383589"/>
                <a:gd name="connsiteX6" fmla="*/ 717004 w 1204684"/>
                <a:gd name="connsiteY6" fmla="*/ 693329 h 1383589"/>
                <a:gd name="connsiteX7" fmla="*/ 1187209 w 1204684"/>
                <a:gd name="connsiteY7" fmla="*/ 1237176 h 1383589"/>
                <a:gd name="connsiteX8" fmla="*/ 1062275 w 1204684"/>
                <a:gd name="connsiteY8" fmla="*/ 1352904 h 1383589"/>
                <a:gd name="connsiteX9" fmla="*/ 607414 w 1204684"/>
                <a:gd name="connsiteY9" fmla="*/ 839741 h 1383589"/>
                <a:gd name="connsiteX10" fmla="*/ 128003 w 1204684"/>
                <a:gd name="connsiteY10" fmla="*/ 1383589 h 1383589"/>
                <a:gd name="connsiteX11" fmla="*/ 0 w 1204684"/>
                <a:gd name="connsiteY11" fmla="*/ 1243313 h 1383589"/>
                <a:gd name="connsiteX12" fmla="*/ 479410 w 1204684"/>
                <a:gd name="connsiteY12" fmla="*/ 693328 h 1383589"/>
                <a:gd name="connsiteX13" fmla="*/ 3069 w 1204684"/>
                <a:gd name="connsiteY13" fmla="*/ 140276 h 1383589"/>
                <a:gd name="connsiteX0" fmla="*/ 3069 w 1204684"/>
                <a:gd name="connsiteY0" fmla="*/ 140276 h 1383589"/>
                <a:gd name="connsiteX1" fmla="*/ 131071 w 1204684"/>
                <a:gd name="connsiteY1" fmla="*/ 0 h 1383589"/>
                <a:gd name="connsiteX2" fmla="*/ 607413 w 1204684"/>
                <a:gd name="connsiteY2" fmla="*/ 549984 h 1383589"/>
                <a:gd name="connsiteX3" fmla="*/ 1059206 w 1204684"/>
                <a:gd name="connsiteY3" fmla="*/ 18410 h 1383589"/>
                <a:gd name="connsiteX4" fmla="*/ 1204684 w 1204684"/>
                <a:gd name="connsiteY4" fmla="*/ 26020 h 1383589"/>
                <a:gd name="connsiteX5" fmla="*/ 1178004 w 1204684"/>
                <a:gd name="connsiteY5" fmla="*/ 158686 h 1383589"/>
                <a:gd name="connsiteX6" fmla="*/ 717004 w 1204684"/>
                <a:gd name="connsiteY6" fmla="*/ 693329 h 1383589"/>
                <a:gd name="connsiteX7" fmla="*/ 1187209 w 1204684"/>
                <a:gd name="connsiteY7" fmla="*/ 1237176 h 1383589"/>
                <a:gd name="connsiteX8" fmla="*/ 1108990 w 1204684"/>
                <a:gd name="connsiteY8" fmla="*/ 1315217 h 1383589"/>
                <a:gd name="connsiteX9" fmla="*/ 1062275 w 1204684"/>
                <a:gd name="connsiteY9" fmla="*/ 1352904 h 1383589"/>
                <a:gd name="connsiteX10" fmla="*/ 607414 w 1204684"/>
                <a:gd name="connsiteY10" fmla="*/ 839741 h 1383589"/>
                <a:gd name="connsiteX11" fmla="*/ 128003 w 1204684"/>
                <a:gd name="connsiteY11" fmla="*/ 1383589 h 1383589"/>
                <a:gd name="connsiteX12" fmla="*/ 0 w 1204684"/>
                <a:gd name="connsiteY12" fmla="*/ 1243313 h 1383589"/>
                <a:gd name="connsiteX13" fmla="*/ 479410 w 1204684"/>
                <a:gd name="connsiteY13" fmla="*/ 693328 h 1383589"/>
                <a:gd name="connsiteX14" fmla="*/ 3069 w 1204684"/>
                <a:gd name="connsiteY14" fmla="*/ 140276 h 1383589"/>
                <a:gd name="connsiteX0" fmla="*/ 3069 w 1210000"/>
                <a:gd name="connsiteY0" fmla="*/ 140276 h 1383589"/>
                <a:gd name="connsiteX1" fmla="*/ 131071 w 1210000"/>
                <a:gd name="connsiteY1" fmla="*/ 0 h 1383589"/>
                <a:gd name="connsiteX2" fmla="*/ 607413 w 1210000"/>
                <a:gd name="connsiteY2" fmla="*/ 549984 h 1383589"/>
                <a:gd name="connsiteX3" fmla="*/ 1059206 w 1210000"/>
                <a:gd name="connsiteY3" fmla="*/ 18410 h 1383589"/>
                <a:gd name="connsiteX4" fmla="*/ 1204684 w 1210000"/>
                <a:gd name="connsiteY4" fmla="*/ 26020 h 1383589"/>
                <a:gd name="connsiteX5" fmla="*/ 1178004 w 1210000"/>
                <a:gd name="connsiteY5" fmla="*/ 158686 h 1383589"/>
                <a:gd name="connsiteX6" fmla="*/ 717004 w 1210000"/>
                <a:gd name="connsiteY6" fmla="*/ 693329 h 1383589"/>
                <a:gd name="connsiteX7" fmla="*/ 1187209 w 1210000"/>
                <a:gd name="connsiteY7" fmla="*/ 1237176 h 1383589"/>
                <a:gd name="connsiteX8" fmla="*/ 1210000 w 1210000"/>
                <a:gd name="connsiteY8" fmla="*/ 1357747 h 1383589"/>
                <a:gd name="connsiteX9" fmla="*/ 1062275 w 1210000"/>
                <a:gd name="connsiteY9" fmla="*/ 1352904 h 1383589"/>
                <a:gd name="connsiteX10" fmla="*/ 607414 w 1210000"/>
                <a:gd name="connsiteY10" fmla="*/ 839741 h 1383589"/>
                <a:gd name="connsiteX11" fmla="*/ 128003 w 1210000"/>
                <a:gd name="connsiteY11" fmla="*/ 1383589 h 1383589"/>
                <a:gd name="connsiteX12" fmla="*/ 0 w 1210000"/>
                <a:gd name="connsiteY12" fmla="*/ 1243313 h 1383589"/>
                <a:gd name="connsiteX13" fmla="*/ 479410 w 1210000"/>
                <a:gd name="connsiteY13" fmla="*/ 693328 h 1383589"/>
                <a:gd name="connsiteX14" fmla="*/ 3069 w 1210000"/>
                <a:gd name="connsiteY14" fmla="*/ 140276 h 1383589"/>
                <a:gd name="connsiteX0" fmla="*/ 3069 w 1210000"/>
                <a:gd name="connsiteY0" fmla="*/ 129643 h 1372956"/>
                <a:gd name="connsiteX1" fmla="*/ 128412 w 1210000"/>
                <a:gd name="connsiteY1" fmla="*/ 0 h 1372956"/>
                <a:gd name="connsiteX2" fmla="*/ 607413 w 1210000"/>
                <a:gd name="connsiteY2" fmla="*/ 539351 h 1372956"/>
                <a:gd name="connsiteX3" fmla="*/ 1059206 w 1210000"/>
                <a:gd name="connsiteY3" fmla="*/ 7777 h 1372956"/>
                <a:gd name="connsiteX4" fmla="*/ 1204684 w 1210000"/>
                <a:gd name="connsiteY4" fmla="*/ 15387 h 1372956"/>
                <a:gd name="connsiteX5" fmla="*/ 1178004 w 1210000"/>
                <a:gd name="connsiteY5" fmla="*/ 148053 h 1372956"/>
                <a:gd name="connsiteX6" fmla="*/ 717004 w 1210000"/>
                <a:gd name="connsiteY6" fmla="*/ 682696 h 1372956"/>
                <a:gd name="connsiteX7" fmla="*/ 1187209 w 1210000"/>
                <a:gd name="connsiteY7" fmla="*/ 1226543 h 1372956"/>
                <a:gd name="connsiteX8" fmla="*/ 1210000 w 1210000"/>
                <a:gd name="connsiteY8" fmla="*/ 1347114 h 1372956"/>
                <a:gd name="connsiteX9" fmla="*/ 1062275 w 1210000"/>
                <a:gd name="connsiteY9" fmla="*/ 1342271 h 1372956"/>
                <a:gd name="connsiteX10" fmla="*/ 607414 w 1210000"/>
                <a:gd name="connsiteY10" fmla="*/ 829108 h 1372956"/>
                <a:gd name="connsiteX11" fmla="*/ 128003 w 1210000"/>
                <a:gd name="connsiteY11" fmla="*/ 1372956 h 1372956"/>
                <a:gd name="connsiteX12" fmla="*/ 0 w 1210000"/>
                <a:gd name="connsiteY12" fmla="*/ 1232680 h 1372956"/>
                <a:gd name="connsiteX13" fmla="*/ 479410 w 1210000"/>
                <a:gd name="connsiteY13" fmla="*/ 682695 h 1372956"/>
                <a:gd name="connsiteX14" fmla="*/ 3069 w 1210000"/>
                <a:gd name="connsiteY14" fmla="*/ 129643 h 137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0000" h="1372956">
                  <a:moveTo>
                    <a:pt x="3069" y="129643"/>
                  </a:moveTo>
                  <a:lnTo>
                    <a:pt x="128412" y="0"/>
                  </a:lnTo>
                  <a:lnTo>
                    <a:pt x="607413" y="539351"/>
                  </a:lnTo>
                  <a:lnTo>
                    <a:pt x="1059206" y="7777"/>
                  </a:lnTo>
                  <a:lnTo>
                    <a:pt x="1204684" y="15387"/>
                  </a:lnTo>
                  <a:lnTo>
                    <a:pt x="1178004" y="148053"/>
                  </a:lnTo>
                  <a:lnTo>
                    <a:pt x="717004" y="682696"/>
                  </a:lnTo>
                  <a:lnTo>
                    <a:pt x="1187209" y="1226543"/>
                  </a:lnTo>
                  <a:lnTo>
                    <a:pt x="1210000" y="1347114"/>
                  </a:lnTo>
                  <a:lnTo>
                    <a:pt x="1062275" y="1342271"/>
                  </a:lnTo>
                  <a:lnTo>
                    <a:pt x="607414" y="829108"/>
                  </a:lnTo>
                  <a:lnTo>
                    <a:pt x="128003" y="1372956"/>
                  </a:lnTo>
                  <a:lnTo>
                    <a:pt x="0" y="1232680"/>
                  </a:lnTo>
                  <a:lnTo>
                    <a:pt x="479410" y="682695"/>
                  </a:lnTo>
                  <a:lnTo>
                    <a:pt x="3069" y="12964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5" name="Multiply 2"/>
            <p:cNvSpPr/>
            <p:nvPr/>
          </p:nvSpPr>
          <p:spPr bwMode="auto">
            <a:xfrm>
              <a:off x="1951913" y="1683574"/>
              <a:ext cx="1187209" cy="1383589"/>
            </a:xfrm>
            <a:custGeom>
              <a:avLst/>
              <a:gdLst>
                <a:gd name="connsiteX0" fmla="*/ 424298 w 2180022"/>
                <a:gd name="connsiteY0" fmla="*/ 622875 h 2180022"/>
                <a:gd name="connsiteX1" fmla="*/ 622875 w 2180022"/>
                <a:gd name="connsiteY1" fmla="*/ 424298 h 2180022"/>
                <a:gd name="connsiteX2" fmla="*/ 1090011 w 2180022"/>
                <a:gd name="connsiteY2" fmla="*/ 891434 h 2180022"/>
                <a:gd name="connsiteX3" fmla="*/ 1557147 w 2180022"/>
                <a:gd name="connsiteY3" fmla="*/ 424298 h 2180022"/>
                <a:gd name="connsiteX4" fmla="*/ 1755724 w 2180022"/>
                <a:gd name="connsiteY4" fmla="*/ 622875 h 2180022"/>
                <a:gd name="connsiteX5" fmla="*/ 1288588 w 2180022"/>
                <a:gd name="connsiteY5" fmla="*/ 1090011 h 2180022"/>
                <a:gd name="connsiteX6" fmla="*/ 1755724 w 2180022"/>
                <a:gd name="connsiteY6" fmla="*/ 1557147 h 2180022"/>
                <a:gd name="connsiteX7" fmla="*/ 1557147 w 2180022"/>
                <a:gd name="connsiteY7" fmla="*/ 1755724 h 2180022"/>
                <a:gd name="connsiteX8" fmla="*/ 1090011 w 2180022"/>
                <a:gd name="connsiteY8" fmla="*/ 1288588 h 2180022"/>
                <a:gd name="connsiteX9" fmla="*/ 622875 w 2180022"/>
                <a:gd name="connsiteY9" fmla="*/ 1755724 h 2180022"/>
                <a:gd name="connsiteX10" fmla="*/ 424298 w 2180022"/>
                <a:gd name="connsiteY10" fmla="*/ 1557147 h 2180022"/>
                <a:gd name="connsiteX11" fmla="*/ 891434 w 2180022"/>
                <a:gd name="connsiteY11" fmla="*/ 1090011 h 2180022"/>
                <a:gd name="connsiteX12" fmla="*/ 424298 w 2180022"/>
                <a:gd name="connsiteY12" fmla="*/ 622875 h 2180022"/>
                <a:gd name="connsiteX0" fmla="*/ 0 w 1331426"/>
                <a:gd name="connsiteY0" fmla="*/ 269151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0 w 1331426"/>
                <a:gd name="connsiteY12" fmla="*/ 269151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32849 w 1331426"/>
                <a:gd name="connsiteY3" fmla="*/ 70574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31426 w 1331426"/>
                <a:gd name="connsiteY4" fmla="*/ 269151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64290 w 1331426"/>
                <a:gd name="connsiteY5" fmla="*/ 736287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31426"/>
                <a:gd name="connsiteY0" fmla="*/ 140276 h 1402000"/>
                <a:gd name="connsiteX1" fmla="*/ 269151 w 1331426"/>
                <a:gd name="connsiteY1" fmla="*/ 0 h 1402000"/>
                <a:gd name="connsiteX2" fmla="*/ 665713 w 1331426"/>
                <a:gd name="connsiteY2" fmla="*/ 537710 h 1402000"/>
                <a:gd name="connsiteX3" fmla="*/ 1197286 w 1331426"/>
                <a:gd name="connsiteY3" fmla="*/ 18410 h 1402000"/>
                <a:gd name="connsiteX4" fmla="*/ 1316084 w 1331426"/>
                <a:gd name="connsiteY4" fmla="*/ 158686 h 1402000"/>
                <a:gd name="connsiteX5" fmla="*/ 855084 w 1331426"/>
                <a:gd name="connsiteY5" fmla="*/ 693329 h 1402000"/>
                <a:gd name="connsiteX6" fmla="*/ 1331426 w 1331426"/>
                <a:gd name="connsiteY6" fmla="*/ 1203423 h 1402000"/>
                <a:gd name="connsiteX7" fmla="*/ 1132849 w 1331426"/>
                <a:gd name="connsiteY7" fmla="*/ 1402000 h 1402000"/>
                <a:gd name="connsiteX8" fmla="*/ 665713 w 1331426"/>
                <a:gd name="connsiteY8" fmla="*/ 934864 h 1402000"/>
                <a:gd name="connsiteX9" fmla="*/ 198577 w 1331426"/>
                <a:gd name="connsiteY9" fmla="*/ 1402000 h 1402000"/>
                <a:gd name="connsiteX10" fmla="*/ 0 w 1331426"/>
                <a:gd name="connsiteY10" fmla="*/ 1203423 h 1402000"/>
                <a:gd name="connsiteX11" fmla="*/ 467136 w 1331426"/>
                <a:gd name="connsiteY11" fmla="*/ 736287 h 1402000"/>
                <a:gd name="connsiteX12" fmla="*/ 141149 w 1331426"/>
                <a:gd name="connsiteY12" fmla="*/ 140276 h 1402000"/>
                <a:gd name="connsiteX0" fmla="*/ 141149 w 1316084"/>
                <a:gd name="connsiteY0" fmla="*/ 140276 h 1402000"/>
                <a:gd name="connsiteX1" fmla="*/ 269151 w 1316084"/>
                <a:gd name="connsiteY1" fmla="*/ 0 h 1402000"/>
                <a:gd name="connsiteX2" fmla="*/ 665713 w 1316084"/>
                <a:gd name="connsiteY2" fmla="*/ 537710 h 1402000"/>
                <a:gd name="connsiteX3" fmla="*/ 1197286 w 1316084"/>
                <a:gd name="connsiteY3" fmla="*/ 18410 h 1402000"/>
                <a:gd name="connsiteX4" fmla="*/ 1316084 w 1316084"/>
                <a:gd name="connsiteY4" fmla="*/ 158686 h 1402000"/>
                <a:gd name="connsiteX5" fmla="*/ 855084 w 1316084"/>
                <a:gd name="connsiteY5" fmla="*/ 693329 h 1402000"/>
                <a:gd name="connsiteX6" fmla="*/ 1297673 w 1316084"/>
                <a:gd name="connsiteY6" fmla="*/ 1212629 h 1402000"/>
                <a:gd name="connsiteX7" fmla="*/ 1132849 w 1316084"/>
                <a:gd name="connsiteY7" fmla="*/ 1402000 h 1402000"/>
                <a:gd name="connsiteX8" fmla="*/ 665713 w 1316084"/>
                <a:gd name="connsiteY8" fmla="*/ 934864 h 1402000"/>
                <a:gd name="connsiteX9" fmla="*/ 198577 w 1316084"/>
                <a:gd name="connsiteY9" fmla="*/ 1402000 h 1402000"/>
                <a:gd name="connsiteX10" fmla="*/ 0 w 1316084"/>
                <a:gd name="connsiteY10" fmla="*/ 1203423 h 1402000"/>
                <a:gd name="connsiteX11" fmla="*/ 467136 w 1316084"/>
                <a:gd name="connsiteY11" fmla="*/ 736287 h 1402000"/>
                <a:gd name="connsiteX12" fmla="*/ 141149 w 1316084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132849 w 1325289"/>
                <a:gd name="connsiteY7" fmla="*/ 1402000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665713 w 1325289"/>
                <a:gd name="connsiteY8" fmla="*/ 934864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54699 w 1325289"/>
                <a:gd name="connsiteY8" fmla="*/ 830536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467136 w 1325289"/>
                <a:gd name="connsiteY11" fmla="*/ 736287 h 1402000"/>
                <a:gd name="connsiteX12" fmla="*/ 141149 w 1325289"/>
                <a:gd name="connsiteY12" fmla="*/ 140276 h 1402000"/>
                <a:gd name="connsiteX0" fmla="*/ 141149 w 1325289"/>
                <a:gd name="connsiteY0" fmla="*/ 140276 h 1402000"/>
                <a:gd name="connsiteX1" fmla="*/ 269151 w 1325289"/>
                <a:gd name="connsiteY1" fmla="*/ 0 h 1402000"/>
                <a:gd name="connsiteX2" fmla="*/ 665713 w 1325289"/>
                <a:gd name="connsiteY2" fmla="*/ 537710 h 1402000"/>
                <a:gd name="connsiteX3" fmla="*/ 1197286 w 1325289"/>
                <a:gd name="connsiteY3" fmla="*/ 18410 h 1402000"/>
                <a:gd name="connsiteX4" fmla="*/ 1316084 w 1325289"/>
                <a:gd name="connsiteY4" fmla="*/ 158686 h 1402000"/>
                <a:gd name="connsiteX5" fmla="*/ 855084 w 1325289"/>
                <a:gd name="connsiteY5" fmla="*/ 693329 h 1402000"/>
                <a:gd name="connsiteX6" fmla="*/ 1325289 w 1325289"/>
                <a:gd name="connsiteY6" fmla="*/ 1237176 h 1402000"/>
                <a:gd name="connsiteX7" fmla="*/ 1200355 w 1325289"/>
                <a:gd name="connsiteY7" fmla="*/ 1352904 h 1402000"/>
                <a:gd name="connsiteX8" fmla="*/ 745494 w 1325289"/>
                <a:gd name="connsiteY8" fmla="*/ 839741 h 1402000"/>
                <a:gd name="connsiteX9" fmla="*/ 198577 w 1325289"/>
                <a:gd name="connsiteY9" fmla="*/ 1402000 h 1402000"/>
                <a:gd name="connsiteX10" fmla="*/ 0 w 1325289"/>
                <a:gd name="connsiteY10" fmla="*/ 1203423 h 1402000"/>
                <a:gd name="connsiteX11" fmla="*/ 617490 w 1325289"/>
                <a:gd name="connsiteY11" fmla="*/ 693328 h 1402000"/>
                <a:gd name="connsiteX12" fmla="*/ 141149 w 1325289"/>
                <a:gd name="connsiteY12" fmla="*/ 140276 h 1402000"/>
                <a:gd name="connsiteX0" fmla="*/ 3069 w 1187209"/>
                <a:gd name="connsiteY0" fmla="*/ 140276 h 1402000"/>
                <a:gd name="connsiteX1" fmla="*/ 131071 w 1187209"/>
                <a:gd name="connsiteY1" fmla="*/ 0 h 1402000"/>
                <a:gd name="connsiteX2" fmla="*/ 527633 w 1187209"/>
                <a:gd name="connsiteY2" fmla="*/ 537710 h 1402000"/>
                <a:gd name="connsiteX3" fmla="*/ 1059206 w 1187209"/>
                <a:gd name="connsiteY3" fmla="*/ 18410 h 1402000"/>
                <a:gd name="connsiteX4" fmla="*/ 1178004 w 1187209"/>
                <a:gd name="connsiteY4" fmla="*/ 158686 h 1402000"/>
                <a:gd name="connsiteX5" fmla="*/ 717004 w 1187209"/>
                <a:gd name="connsiteY5" fmla="*/ 693329 h 1402000"/>
                <a:gd name="connsiteX6" fmla="*/ 1187209 w 1187209"/>
                <a:gd name="connsiteY6" fmla="*/ 1237176 h 1402000"/>
                <a:gd name="connsiteX7" fmla="*/ 1062275 w 1187209"/>
                <a:gd name="connsiteY7" fmla="*/ 1352904 h 1402000"/>
                <a:gd name="connsiteX8" fmla="*/ 607414 w 1187209"/>
                <a:gd name="connsiteY8" fmla="*/ 839741 h 1402000"/>
                <a:gd name="connsiteX9" fmla="*/ 60497 w 1187209"/>
                <a:gd name="connsiteY9" fmla="*/ 1402000 h 1402000"/>
                <a:gd name="connsiteX10" fmla="*/ 0 w 1187209"/>
                <a:gd name="connsiteY10" fmla="*/ 1243313 h 1402000"/>
                <a:gd name="connsiteX11" fmla="*/ 479410 w 1187209"/>
                <a:gd name="connsiteY11" fmla="*/ 693328 h 1402000"/>
                <a:gd name="connsiteX12" fmla="*/ 3069 w 1187209"/>
                <a:gd name="connsiteY12" fmla="*/ 140276 h 1402000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527633 w 1187209"/>
                <a:gd name="connsiteY2" fmla="*/ 537710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  <a:gd name="connsiteX0" fmla="*/ 3069 w 1187209"/>
                <a:gd name="connsiteY0" fmla="*/ 140276 h 1383589"/>
                <a:gd name="connsiteX1" fmla="*/ 131071 w 1187209"/>
                <a:gd name="connsiteY1" fmla="*/ 0 h 1383589"/>
                <a:gd name="connsiteX2" fmla="*/ 607413 w 1187209"/>
                <a:gd name="connsiteY2" fmla="*/ 549984 h 1383589"/>
                <a:gd name="connsiteX3" fmla="*/ 1059206 w 1187209"/>
                <a:gd name="connsiteY3" fmla="*/ 18410 h 1383589"/>
                <a:gd name="connsiteX4" fmla="*/ 1178004 w 1187209"/>
                <a:gd name="connsiteY4" fmla="*/ 158686 h 1383589"/>
                <a:gd name="connsiteX5" fmla="*/ 717004 w 1187209"/>
                <a:gd name="connsiteY5" fmla="*/ 693329 h 1383589"/>
                <a:gd name="connsiteX6" fmla="*/ 1187209 w 1187209"/>
                <a:gd name="connsiteY6" fmla="*/ 1237176 h 1383589"/>
                <a:gd name="connsiteX7" fmla="*/ 1062275 w 1187209"/>
                <a:gd name="connsiteY7" fmla="*/ 1352904 h 1383589"/>
                <a:gd name="connsiteX8" fmla="*/ 607414 w 1187209"/>
                <a:gd name="connsiteY8" fmla="*/ 839741 h 1383589"/>
                <a:gd name="connsiteX9" fmla="*/ 128003 w 1187209"/>
                <a:gd name="connsiteY9" fmla="*/ 1383589 h 1383589"/>
                <a:gd name="connsiteX10" fmla="*/ 0 w 1187209"/>
                <a:gd name="connsiteY10" fmla="*/ 1243313 h 1383589"/>
                <a:gd name="connsiteX11" fmla="*/ 479410 w 1187209"/>
                <a:gd name="connsiteY11" fmla="*/ 693328 h 1383589"/>
                <a:gd name="connsiteX12" fmla="*/ 3069 w 1187209"/>
                <a:gd name="connsiteY12" fmla="*/ 140276 h 138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7209" h="1383589">
                  <a:moveTo>
                    <a:pt x="3069" y="140276"/>
                  </a:moveTo>
                  <a:lnTo>
                    <a:pt x="131071" y="0"/>
                  </a:lnTo>
                  <a:lnTo>
                    <a:pt x="607413" y="549984"/>
                  </a:lnTo>
                  <a:lnTo>
                    <a:pt x="1059206" y="18410"/>
                  </a:lnTo>
                  <a:lnTo>
                    <a:pt x="1178004" y="158686"/>
                  </a:lnTo>
                  <a:lnTo>
                    <a:pt x="717004" y="693329"/>
                  </a:lnTo>
                  <a:lnTo>
                    <a:pt x="1187209" y="1237176"/>
                  </a:lnTo>
                  <a:lnTo>
                    <a:pt x="1062275" y="1352904"/>
                  </a:lnTo>
                  <a:lnTo>
                    <a:pt x="607414" y="839741"/>
                  </a:lnTo>
                  <a:lnTo>
                    <a:pt x="128003" y="1383589"/>
                  </a:lnTo>
                  <a:lnTo>
                    <a:pt x="0" y="1243313"/>
                  </a:lnTo>
                  <a:lnTo>
                    <a:pt x="479410" y="693328"/>
                  </a:lnTo>
                  <a:lnTo>
                    <a:pt x="3069" y="1402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Rectangle 28"/>
            <p:cNvSpPr/>
            <p:nvPr/>
          </p:nvSpPr>
          <p:spPr bwMode="auto">
            <a:xfrm>
              <a:off x="1811338" y="1685825"/>
              <a:ext cx="277273" cy="139310"/>
            </a:xfrm>
            <a:custGeom>
              <a:avLst/>
              <a:gdLst>
                <a:gd name="connsiteX0" fmla="*/ 0 w 179235"/>
                <a:gd name="connsiteY0" fmla="*/ 0 h 147286"/>
                <a:gd name="connsiteX1" fmla="*/ 179235 w 179235"/>
                <a:gd name="connsiteY1" fmla="*/ 0 h 147286"/>
                <a:gd name="connsiteX2" fmla="*/ 179235 w 179235"/>
                <a:gd name="connsiteY2" fmla="*/ 147286 h 147286"/>
                <a:gd name="connsiteX3" fmla="*/ 0 w 179235"/>
                <a:gd name="connsiteY3" fmla="*/ 147286 h 147286"/>
                <a:gd name="connsiteX4" fmla="*/ 0 w 179235"/>
                <a:gd name="connsiteY4" fmla="*/ 0 h 147286"/>
                <a:gd name="connsiteX0" fmla="*/ 0 w 305041"/>
                <a:gd name="connsiteY0" fmla="*/ 0 h 147286"/>
                <a:gd name="connsiteX1" fmla="*/ 305041 w 305041"/>
                <a:gd name="connsiteY1" fmla="*/ 3068 h 147286"/>
                <a:gd name="connsiteX2" fmla="*/ 179235 w 305041"/>
                <a:gd name="connsiteY2" fmla="*/ 147286 h 147286"/>
                <a:gd name="connsiteX3" fmla="*/ 0 w 305041"/>
                <a:gd name="connsiteY3" fmla="*/ 147286 h 147286"/>
                <a:gd name="connsiteX4" fmla="*/ 0 w 305041"/>
                <a:gd name="connsiteY4" fmla="*/ 0 h 147286"/>
                <a:gd name="connsiteX0" fmla="*/ 153423 w 305041"/>
                <a:gd name="connsiteY0" fmla="*/ 3068 h 144218"/>
                <a:gd name="connsiteX1" fmla="*/ 305041 w 305041"/>
                <a:gd name="connsiteY1" fmla="*/ 0 h 144218"/>
                <a:gd name="connsiteX2" fmla="*/ 179235 w 305041"/>
                <a:gd name="connsiteY2" fmla="*/ 144218 h 144218"/>
                <a:gd name="connsiteX3" fmla="*/ 0 w 305041"/>
                <a:gd name="connsiteY3" fmla="*/ 144218 h 144218"/>
                <a:gd name="connsiteX4" fmla="*/ 153423 w 305041"/>
                <a:gd name="connsiteY4" fmla="*/ 3068 h 144218"/>
                <a:gd name="connsiteX0" fmla="*/ 122738 w 274356"/>
                <a:gd name="connsiteY0" fmla="*/ 3068 h 144218"/>
                <a:gd name="connsiteX1" fmla="*/ 274356 w 274356"/>
                <a:gd name="connsiteY1" fmla="*/ 0 h 144218"/>
                <a:gd name="connsiteX2" fmla="*/ 148550 w 274356"/>
                <a:gd name="connsiteY2" fmla="*/ 144218 h 144218"/>
                <a:gd name="connsiteX3" fmla="*/ 0 w 274356"/>
                <a:gd name="connsiteY3" fmla="*/ 144218 h 144218"/>
                <a:gd name="connsiteX4" fmla="*/ 122738 w 274356"/>
                <a:gd name="connsiteY4" fmla="*/ 3068 h 144218"/>
                <a:gd name="connsiteX0" fmla="*/ 122738 w 277424"/>
                <a:gd name="connsiteY0" fmla="*/ 6136 h 147286"/>
                <a:gd name="connsiteX1" fmla="*/ 277424 w 277424"/>
                <a:gd name="connsiteY1" fmla="*/ 0 h 147286"/>
                <a:gd name="connsiteX2" fmla="*/ 148550 w 277424"/>
                <a:gd name="connsiteY2" fmla="*/ 147286 h 147286"/>
                <a:gd name="connsiteX3" fmla="*/ 0 w 277424"/>
                <a:gd name="connsiteY3" fmla="*/ 147286 h 147286"/>
                <a:gd name="connsiteX4" fmla="*/ 122738 w 277424"/>
                <a:gd name="connsiteY4" fmla="*/ 6136 h 147286"/>
                <a:gd name="connsiteX0" fmla="*/ 122738 w 282740"/>
                <a:gd name="connsiteY0" fmla="*/ 819 h 141969"/>
                <a:gd name="connsiteX1" fmla="*/ 282740 w 282740"/>
                <a:gd name="connsiteY1" fmla="*/ 0 h 141969"/>
                <a:gd name="connsiteX2" fmla="*/ 148550 w 282740"/>
                <a:gd name="connsiteY2" fmla="*/ 141969 h 141969"/>
                <a:gd name="connsiteX3" fmla="*/ 0 w 282740"/>
                <a:gd name="connsiteY3" fmla="*/ 141969 h 141969"/>
                <a:gd name="connsiteX4" fmla="*/ 122738 w 282740"/>
                <a:gd name="connsiteY4" fmla="*/ 819 h 141969"/>
                <a:gd name="connsiteX0" fmla="*/ 106790 w 266792"/>
                <a:gd name="connsiteY0" fmla="*/ 819 h 141969"/>
                <a:gd name="connsiteX1" fmla="*/ 266792 w 266792"/>
                <a:gd name="connsiteY1" fmla="*/ 0 h 141969"/>
                <a:gd name="connsiteX2" fmla="*/ 132602 w 266792"/>
                <a:gd name="connsiteY2" fmla="*/ 141969 h 141969"/>
                <a:gd name="connsiteX3" fmla="*/ 0 w 266792"/>
                <a:gd name="connsiteY3" fmla="*/ 136653 h 141969"/>
                <a:gd name="connsiteX4" fmla="*/ 106790 w 266792"/>
                <a:gd name="connsiteY4" fmla="*/ 819 h 141969"/>
                <a:gd name="connsiteX0" fmla="*/ 114764 w 274766"/>
                <a:gd name="connsiteY0" fmla="*/ 819 h 141969"/>
                <a:gd name="connsiteX1" fmla="*/ 274766 w 274766"/>
                <a:gd name="connsiteY1" fmla="*/ 0 h 141969"/>
                <a:gd name="connsiteX2" fmla="*/ 140576 w 274766"/>
                <a:gd name="connsiteY2" fmla="*/ 141969 h 141969"/>
                <a:gd name="connsiteX3" fmla="*/ 0 w 274766"/>
                <a:gd name="connsiteY3" fmla="*/ 133994 h 141969"/>
                <a:gd name="connsiteX4" fmla="*/ 114764 w 274766"/>
                <a:gd name="connsiteY4" fmla="*/ 819 h 141969"/>
                <a:gd name="connsiteX0" fmla="*/ 114764 w 274766"/>
                <a:gd name="connsiteY0" fmla="*/ 3477 h 144627"/>
                <a:gd name="connsiteX1" fmla="*/ 274766 w 274766"/>
                <a:gd name="connsiteY1" fmla="*/ 0 h 144627"/>
                <a:gd name="connsiteX2" fmla="*/ 140576 w 274766"/>
                <a:gd name="connsiteY2" fmla="*/ 144627 h 144627"/>
                <a:gd name="connsiteX3" fmla="*/ 0 w 274766"/>
                <a:gd name="connsiteY3" fmla="*/ 136652 h 144627"/>
                <a:gd name="connsiteX4" fmla="*/ 114764 w 274766"/>
                <a:gd name="connsiteY4" fmla="*/ 3477 h 144627"/>
                <a:gd name="connsiteX0" fmla="*/ 114764 w 274766"/>
                <a:gd name="connsiteY0" fmla="*/ 3477 h 144627"/>
                <a:gd name="connsiteX1" fmla="*/ 274766 w 274766"/>
                <a:gd name="connsiteY1" fmla="*/ 0 h 144627"/>
                <a:gd name="connsiteX2" fmla="*/ 140576 w 274766"/>
                <a:gd name="connsiteY2" fmla="*/ 144627 h 144627"/>
                <a:gd name="connsiteX3" fmla="*/ 0 w 274766"/>
                <a:gd name="connsiteY3" fmla="*/ 136652 h 144627"/>
                <a:gd name="connsiteX4" fmla="*/ 114764 w 274766"/>
                <a:gd name="connsiteY4" fmla="*/ 3477 h 144627"/>
                <a:gd name="connsiteX0" fmla="*/ 114764 w 274766"/>
                <a:gd name="connsiteY0" fmla="*/ 0 h 141150"/>
                <a:gd name="connsiteX1" fmla="*/ 274766 w 274766"/>
                <a:gd name="connsiteY1" fmla="*/ 1840 h 141150"/>
                <a:gd name="connsiteX2" fmla="*/ 140576 w 274766"/>
                <a:gd name="connsiteY2" fmla="*/ 141150 h 141150"/>
                <a:gd name="connsiteX3" fmla="*/ 0 w 274766"/>
                <a:gd name="connsiteY3" fmla="*/ 133175 h 141150"/>
                <a:gd name="connsiteX4" fmla="*/ 114764 w 274766"/>
                <a:gd name="connsiteY4" fmla="*/ 0 h 141150"/>
                <a:gd name="connsiteX0" fmla="*/ 114764 w 274766"/>
                <a:gd name="connsiteY0" fmla="*/ 0 h 141150"/>
                <a:gd name="connsiteX1" fmla="*/ 274766 w 274766"/>
                <a:gd name="connsiteY1" fmla="*/ 7156 h 141150"/>
                <a:gd name="connsiteX2" fmla="*/ 140576 w 274766"/>
                <a:gd name="connsiteY2" fmla="*/ 141150 h 141150"/>
                <a:gd name="connsiteX3" fmla="*/ 0 w 274766"/>
                <a:gd name="connsiteY3" fmla="*/ 133175 h 141150"/>
                <a:gd name="connsiteX4" fmla="*/ 114764 w 274766"/>
                <a:gd name="connsiteY4" fmla="*/ 0 h 141150"/>
                <a:gd name="connsiteX0" fmla="*/ 114764 w 277425"/>
                <a:gd name="connsiteY0" fmla="*/ 819 h 141969"/>
                <a:gd name="connsiteX1" fmla="*/ 277425 w 277425"/>
                <a:gd name="connsiteY1" fmla="*/ 0 h 141969"/>
                <a:gd name="connsiteX2" fmla="*/ 140576 w 277425"/>
                <a:gd name="connsiteY2" fmla="*/ 141969 h 141969"/>
                <a:gd name="connsiteX3" fmla="*/ 0 w 277425"/>
                <a:gd name="connsiteY3" fmla="*/ 133994 h 141969"/>
                <a:gd name="connsiteX4" fmla="*/ 114764 w 277425"/>
                <a:gd name="connsiteY4" fmla="*/ 819 h 141969"/>
                <a:gd name="connsiteX0" fmla="*/ 114764 w 272109"/>
                <a:gd name="connsiteY0" fmla="*/ 819 h 141969"/>
                <a:gd name="connsiteX1" fmla="*/ 272109 w 272109"/>
                <a:gd name="connsiteY1" fmla="*/ 0 h 141969"/>
                <a:gd name="connsiteX2" fmla="*/ 140576 w 272109"/>
                <a:gd name="connsiteY2" fmla="*/ 141969 h 141969"/>
                <a:gd name="connsiteX3" fmla="*/ 0 w 272109"/>
                <a:gd name="connsiteY3" fmla="*/ 133994 h 141969"/>
                <a:gd name="connsiteX4" fmla="*/ 114764 w 272109"/>
                <a:gd name="connsiteY4" fmla="*/ 819 h 141969"/>
                <a:gd name="connsiteX0" fmla="*/ 114764 w 272109"/>
                <a:gd name="connsiteY0" fmla="*/ 819 h 139311"/>
                <a:gd name="connsiteX1" fmla="*/ 272109 w 272109"/>
                <a:gd name="connsiteY1" fmla="*/ 0 h 139311"/>
                <a:gd name="connsiteX2" fmla="*/ 145893 w 272109"/>
                <a:gd name="connsiteY2" fmla="*/ 139311 h 139311"/>
                <a:gd name="connsiteX3" fmla="*/ 0 w 272109"/>
                <a:gd name="connsiteY3" fmla="*/ 133994 h 139311"/>
                <a:gd name="connsiteX4" fmla="*/ 114764 w 272109"/>
                <a:gd name="connsiteY4" fmla="*/ 819 h 139311"/>
                <a:gd name="connsiteX0" fmla="*/ 114764 w 264135"/>
                <a:gd name="connsiteY0" fmla="*/ 0 h 138492"/>
                <a:gd name="connsiteX1" fmla="*/ 264135 w 264135"/>
                <a:gd name="connsiteY1" fmla="*/ 1840 h 138492"/>
                <a:gd name="connsiteX2" fmla="*/ 145893 w 264135"/>
                <a:gd name="connsiteY2" fmla="*/ 138492 h 138492"/>
                <a:gd name="connsiteX3" fmla="*/ 0 w 264135"/>
                <a:gd name="connsiteY3" fmla="*/ 133175 h 138492"/>
                <a:gd name="connsiteX4" fmla="*/ 114764 w 264135"/>
                <a:gd name="connsiteY4" fmla="*/ 0 h 138492"/>
                <a:gd name="connsiteX0" fmla="*/ 114764 w 266793"/>
                <a:gd name="connsiteY0" fmla="*/ 818 h 139310"/>
                <a:gd name="connsiteX1" fmla="*/ 266793 w 266793"/>
                <a:gd name="connsiteY1" fmla="*/ 0 h 139310"/>
                <a:gd name="connsiteX2" fmla="*/ 145893 w 266793"/>
                <a:gd name="connsiteY2" fmla="*/ 139310 h 139310"/>
                <a:gd name="connsiteX3" fmla="*/ 0 w 266793"/>
                <a:gd name="connsiteY3" fmla="*/ 133993 h 139310"/>
                <a:gd name="connsiteX4" fmla="*/ 114764 w 266793"/>
                <a:gd name="connsiteY4" fmla="*/ 818 h 139310"/>
                <a:gd name="connsiteX0" fmla="*/ 114764 w 272033"/>
                <a:gd name="connsiteY0" fmla="*/ 818 h 139310"/>
                <a:gd name="connsiteX1" fmla="*/ 272033 w 272033"/>
                <a:gd name="connsiteY1" fmla="*/ 0 h 139310"/>
                <a:gd name="connsiteX2" fmla="*/ 145893 w 272033"/>
                <a:gd name="connsiteY2" fmla="*/ 139310 h 139310"/>
                <a:gd name="connsiteX3" fmla="*/ 0 w 272033"/>
                <a:gd name="connsiteY3" fmla="*/ 133993 h 139310"/>
                <a:gd name="connsiteX4" fmla="*/ 114764 w 272033"/>
                <a:gd name="connsiteY4" fmla="*/ 818 h 139310"/>
                <a:gd name="connsiteX0" fmla="*/ 114764 w 277273"/>
                <a:gd name="connsiteY0" fmla="*/ 818 h 139310"/>
                <a:gd name="connsiteX1" fmla="*/ 277273 w 277273"/>
                <a:gd name="connsiteY1" fmla="*/ 0 h 139310"/>
                <a:gd name="connsiteX2" fmla="*/ 145893 w 277273"/>
                <a:gd name="connsiteY2" fmla="*/ 139310 h 139310"/>
                <a:gd name="connsiteX3" fmla="*/ 0 w 277273"/>
                <a:gd name="connsiteY3" fmla="*/ 133993 h 139310"/>
                <a:gd name="connsiteX4" fmla="*/ 114764 w 277273"/>
                <a:gd name="connsiteY4" fmla="*/ 818 h 13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273" h="139310">
                  <a:moveTo>
                    <a:pt x="114764" y="818"/>
                  </a:moveTo>
                  <a:lnTo>
                    <a:pt x="277273" y="0"/>
                  </a:lnTo>
                  <a:lnTo>
                    <a:pt x="145893" y="139310"/>
                  </a:lnTo>
                  <a:lnTo>
                    <a:pt x="0" y="133993"/>
                  </a:lnTo>
                  <a:lnTo>
                    <a:pt x="114764" y="81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Rectangle 28"/>
            <p:cNvSpPr/>
            <p:nvPr/>
          </p:nvSpPr>
          <p:spPr bwMode="auto">
            <a:xfrm flipH="1">
              <a:off x="1808605" y="2923290"/>
              <a:ext cx="274803" cy="143809"/>
            </a:xfrm>
            <a:custGeom>
              <a:avLst/>
              <a:gdLst>
                <a:gd name="connsiteX0" fmla="*/ 0 w 179235"/>
                <a:gd name="connsiteY0" fmla="*/ 0 h 147286"/>
                <a:gd name="connsiteX1" fmla="*/ 179235 w 179235"/>
                <a:gd name="connsiteY1" fmla="*/ 0 h 147286"/>
                <a:gd name="connsiteX2" fmla="*/ 179235 w 179235"/>
                <a:gd name="connsiteY2" fmla="*/ 147286 h 147286"/>
                <a:gd name="connsiteX3" fmla="*/ 0 w 179235"/>
                <a:gd name="connsiteY3" fmla="*/ 147286 h 147286"/>
                <a:gd name="connsiteX4" fmla="*/ 0 w 179235"/>
                <a:gd name="connsiteY4" fmla="*/ 0 h 147286"/>
                <a:gd name="connsiteX0" fmla="*/ 0 w 305041"/>
                <a:gd name="connsiteY0" fmla="*/ 0 h 147286"/>
                <a:gd name="connsiteX1" fmla="*/ 305041 w 305041"/>
                <a:gd name="connsiteY1" fmla="*/ 3068 h 147286"/>
                <a:gd name="connsiteX2" fmla="*/ 179235 w 305041"/>
                <a:gd name="connsiteY2" fmla="*/ 147286 h 147286"/>
                <a:gd name="connsiteX3" fmla="*/ 0 w 305041"/>
                <a:gd name="connsiteY3" fmla="*/ 147286 h 147286"/>
                <a:gd name="connsiteX4" fmla="*/ 0 w 305041"/>
                <a:gd name="connsiteY4" fmla="*/ 0 h 147286"/>
                <a:gd name="connsiteX0" fmla="*/ 153423 w 305041"/>
                <a:gd name="connsiteY0" fmla="*/ 3068 h 144218"/>
                <a:gd name="connsiteX1" fmla="*/ 305041 w 305041"/>
                <a:gd name="connsiteY1" fmla="*/ 0 h 144218"/>
                <a:gd name="connsiteX2" fmla="*/ 179235 w 305041"/>
                <a:gd name="connsiteY2" fmla="*/ 144218 h 144218"/>
                <a:gd name="connsiteX3" fmla="*/ 0 w 305041"/>
                <a:gd name="connsiteY3" fmla="*/ 144218 h 144218"/>
                <a:gd name="connsiteX4" fmla="*/ 153423 w 305041"/>
                <a:gd name="connsiteY4" fmla="*/ 3068 h 144218"/>
                <a:gd name="connsiteX0" fmla="*/ 122738 w 274356"/>
                <a:gd name="connsiteY0" fmla="*/ 3068 h 144218"/>
                <a:gd name="connsiteX1" fmla="*/ 274356 w 274356"/>
                <a:gd name="connsiteY1" fmla="*/ 0 h 144218"/>
                <a:gd name="connsiteX2" fmla="*/ 148550 w 274356"/>
                <a:gd name="connsiteY2" fmla="*/ 144218 h 144218"/>
                <a:gd name="connsiteX3" fmla="*/ 0 w 274356"/>
                <a:gd name="connsiteY3" fmla="*/ 144218 h 144218"/>
                <a:gd name="connsiteX4" fmla="*/ 122738 w 274356"/>
                <a:gd name="connsiteY4" fmla="*/ 3068 h 144218"/>
                <a:gd name="connsiteX0" fmla="*/ 122738 w 277424"/>
                <a:gd name="connsiteY0" fmla="*/ 6136 h 147286"/>
                <a:gd name="connsiteX1" fmla="*/ 277424 w 277424"/>
                <a:gd name="connsiteY1" fmla="*/ 0 h 147286"/>
                <a:gd name="connsiteX2" fmla="*/ 148550 w 277424"/>
                <a:gd name="connsiteY2" fmla="*/ 147286 h 147286"/>
                <a:gd name="connsiteX3" fmla="*/ 0 w 277424"/>
                <a:gd name="connsiteY3" fmla="*/ 147286 h 147286"/>
                <a:gd name="connsiteX4" fmla="*/ 122738 w 277424"/>
                <a:gd name="connsiteY4" fmla="*/ 6136 h 147286"/>
                <a:gd name="connsiteX0" fmla="*/ 122738 w 277424"/>
                <a:gd name="connsiteY0" fmla="*/ 6136 h 147286"/>
                <a:gd name="connsiteX1" fmla="*/ 277424 w 277424"/>
                <a:gd name="connsiteY1" fmla="*/ 0 h 147286"/>
                <a:gd name="connsiteX2" fmla="*/ 148550 w 277424"/>
                <a:gd name="connsiteY2" fmla="*/ 147286 h 147286"/>
                <a:gd name="connsiteX3" fmla="*/ 0 w 277424"/>
                <a:gd name="connsiteY3" fmla="*/ 136654 h 147286"/>
                <a:gd name="connsiteX4" fmla="*/ 122738 w 277424"/>
                <a:gd name="connsiteY4" fmla="*/ 6136 h 147286"/>
                <a:gd name="connsiteX0" fmla="*/ 122738 w 277424"/>
                <a:gd name="connsiteY0" fmla="*/ 6136 h 139312"/>
                <a:gd name="connsiteX1" fmla="*/ 277424 w 277424"/>
                <a:gd name="connsiteY1" fmla="*/ 0 h 139312"/>
                <a:gd name="connsiteX2" fmla="*/ 148550 w 277424"/>
                <a:gd name="connsiteY2" fmla="*/ 139312 h 139312"/>
                <a:gd name="connsiteX3" fmla="*/ 0 w 277424"/>
                <a:gd name="connsiteY3" fmla="*/ 136654 h 139312"/>
                <a:gd name="connsiteX4" fmla="*/ 122738 w 277424"/>
                <a:gd name="connsiteY4" fmla="*/ 6136 h 139312"/>
                <a:gd name="connsiteX0" fmla="*/ 128054 w 277424"/>
                <a:gd name="connsiteY0" fmla="*/ 0 h 143809"/>
                <a:gd name="connsiteX1" fmla="*/ 277424 w 277424"/>
                <a:gd name="connsiteY1" fmla="*/ 4497 h 143809"/>
                <a:gd name="connsiteX2" fmla="*/ 148550 w 277424"/>
                <a:gd name="connsiteY2" fmla="*/ 143809 h 143809"/>
                <a:gd name="connsiteX3" fmla="*/ 0 w 277424"/>
                <a:gd name="connsiteY3" fmla="*/ 141151 h 143809"/>
                <a:gd name="connsiteX4" fmla="*/ 128054 w 277424"/>
                <a:gd name="connsiteY4" fmla="*/ 0 h 143809"/>
                <a:gd name="connsiteX0" fmla="*/ 128054 w 272183"/>
                <a:gd name="connsiteY0" fmla="*/ 743 h 144552"/>
                <a:gd name="connsiteX1" fmla="*/ 272183 w 272183"/>
                <a:gd name="connsiteY1" fmla="*/ 0 h 144552"/>
                <a:gd name="connsiteX2" fmla="*/ 148550 w 272183"/>
                <a:gd name="connsiteY2" fmla="*/ 144552 h 144552"/>
                <a:gd name="connsiteX3" fmla="*/ 0 w 272183"/>
                <a:gd name="connsiteY3" fmla="*/ 141894 h 144552"/>
                <a:gd name="connsiteX4" fmla="*/ 128054 w 272183"/>
                <a:gd name="connsiteY4" fmla="*/ 743 h 144552"/>
                <a:gd name="connsiteX0" fmla="*/ 130674 w 274803"/>
                <a:gd name="connsiteY0" fmla="*/ 743 h 144552"/>
                <a:gd name="connsiteX1" fmla="*/ 274803 w 274803"/>
                <a:gd name="connsiteY1" fmla="*/ 0 h 144552"/>
                <a:gd name="connsiteX2" fmla="*/ 151170 w 274803"/>
                <a:gd name="connsiteY2" fmla="*/ 144552 h 144552"/>
                <a:gd name="connsiteX3" fmla="*/ 0 w 274803"/>
                <a:gd name="connsiteY3" fmla="*/ 141894 h 144552"/>
                <a:gd name="connsiteX4" fmla="*/ 130674 w 274803"/>
                <a:gd name="connsiteY4" fmla="*/ 743 h 144552"/>
                <a:gd name="connsiteX0" fmla="*/ 117383 w 274803"/>
                <a:gd name="connsiteY0" fmla="*/ 743 h 144552"/>
                <a:gd name="connsiteX1" fmla="*/ 274803 w 274803"/>
                <a:gd name="connsiteY1" fmla="*/ 0 h 144552"/>
                <a:gd name="connsiteX2" fmla="*/ 151170 w 274803"/>
                <a:gd name="connsiteY2" fmla="*/ 144552 h 144552"/>
                <a:gd name="connsiteX3" fmla="*/ 0 w 274803"/>
                <a:gd name="connsiteY3" fmla="*/ 141894 h 144552"/>
                <a:gd name="connsiteX4" fmla="*/ 117383 w 274803"/>
                <a:gd name="connsiteY4" fmla="*/ 743 h 144552"/>
                <a:gd name="connsiteX0" fmla="*/ 117383 w 274803"/>
                <a:gd name="connsiteY0" fmla="*/ 743 h 144552"/>
                <a:gd name="connsiteX1" fmla="*/ 274803 w 274803"/>
                <a:gd name="connsiteY1" fmla="*/ 0 h 144552"/>
                <a:gd name="connsiteX2" fmla="*/ 151170 w 274803"/>
                <a:gd name="connsiteY2" fmla="*/ 144552 h 144552"/>
                <a:gd name="connsiteX3" fmla="*/ 0 w 274803"/>
                <a:gd name="connsiteY3" fmla="*/ 141894 h 144552"/>
                <a:gd name="connsiteX4" fmla="*/ 117383 w 274803"/>
                <a:gd name="connsiteY4" fmla="*/ 743 h 144552"/>
                <a:gd name="connsiteX0" fmla="*/ 117383 w 266782"/>
                <a:gd name="connsiteY0" fmla="*/ 4754 h 148563"/>
                <a:gd name="connsiteX1" fmla="*/ 266782 w 266782"/>
                <a:gd name="connsiteY1" fmla="*/ 0 h 148563"/>
                <a:gd name="connsiteX2" fmla="*/ 151170 w 266782"/>
                <a:gd name="connsiteY2" fmla="*/ 148563 h 148563"/>
                <a:gd name="connsiteX3" fmla="*/ 0 w 266782"/>
                <a:gd name="connsiteY3" fmla="*/ 145905 h 148563"/>
                <a:gd name="connsiteX4" fmla="*/ 117383 w 266782"/>
                <a:gd name="connsiteY4" fmla="*/ 4754 h 148563"/>
                <a:gd name="connsiteX0" fmla="*/ 117383 w 274803"/>
                <a:gd name="connsiteY0" fmla="*/ 0 h 143809"/>
                <a:gd name="connsiteX1" fmla="*/ 274803 w 274803"/>
                <a:gd name="connsiteY1" fmla="*/ 3267 h 143809"/>
                <a:gd name="connsiteX2" fmla="*/ 151170 w 274803"/>
                <a:gd name="connsiteY2" fmla="*/ 143809 h 143809"/>
                <a:gd name="connsiteX3" fmla="*/ 0 w 274803"/>
                <a:gd name="connsiteY3" fmla="*/ 141151 h 143809"/>
                <a:gd name="connsiteX4" fmla="*/ 117383 w 274803"/>
                <a:gd name="connsiteY4" fmla="*/ 0 h 14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03" h="143809">
                  <a:moveTo>
                    <a:pt x="117383" y="0"/>
                  </a:moveTo>
                  <a:lnTo>
                    <a:pt x="274803" y="3267"/>
                  </a:lnTo>
                  <a:lnTo>
                    <a:pt x="151170" y="143809"/>
                  </a:lnTo>
                  <a:lnTo>
                    <a:pt x="0" y="141151"/>
                  </a:lnTo>
                  <a:lnTo>
                    <a:pt x="11738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45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Think-pair-share with your original partner</a:t>
            </a:r>
          </a:p>
          <a:p>
            <a:pPr eaLnBrk="1" hangingPunct="1"/>
            <a:r>
              <a:rPr lang="en-US" altLang="en-US" dirty="0" smtClean="0"/>
              <a:t>What is the most valuable thing you learned today?</a:t>
            </a:r>
          </a:p>
          <a:p>
            <a:pPr eaLnBrk="1" hangingPunct="1"/>
            <a:r>
              <a:rPr lang="en-US" altLang="en-US" dirty="0" smtClean="0"/>
              <a:t>How do you see yourself using facilitation skills</a:t>
            </a:r>
          </a:p>
          <a:p>
            <a:pPr lvl="1" eaLnBrk="1" hangingPunct="1"/>
            <a:r>
              <a:rPr lang="en-US" altLang="en-US" dirty="0" smtClean="0"/>
              <a:t>Faculty?</a:t>
            </a:r>
          </a:p>
          <a:p>
            <a:pPr lvl="1" eaLnBrk="1" hangingPunct="1"/>
            <a:r>
              <a:rPr lang="en-US" altLang="en-US" dirty="0" smtClean="0"/>
              <a:t>Program Coordinator?</a:t>
            </a:r>
          </a:p>
          <a:p>
            <a:pPr lvl="1" eaLnBrk="1" hangingPunct="1"/>
            <a:r>
              <a:rPr lang="en-US" altLang="en-US" dirty="0" smtClean="0"/>
              <a:t>Associate Dean/ Chair?</a:t>
            </a:r>
          </a:p>
          <a:p>
            <a:pPr lvl="1" eaLnBrk="1" hangingPunct="1"/>
            <a:r>
              <a:rPr lang="en-US" altLang="en-US" dirty="0" smtClean="0"/>
              <a:t>Dean?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altLang="en-US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Summary activity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65625"/>
            <a:ext cx="31242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Recommended resource:</a:t>
            </a:r>
          </a:p>
          <a:p>
            <a:pPr eaLnBrk="1" hangingPunct="1"/>
            <a:endParaRPr lang="en-US" altLang="en-US" dirty="0" smtClean="0"/>
          </a:p>
          <a:p>
            <a:pPr lvl="3" eaLnBrk="1" hangingPunct="1">
              <a:buFont typeface="Wingdings 2" pitchFamily="18" charset="2"/>
              <a:buNone/>
            </a:pPr>
            <a:r>
              <a:rPr lang="en-US" altLang="en-US" sz="2800" dirty="0" smtClean="0"/>
              <a:t>Facilitation at a Glance!:</a:t>
            </a:r>
            <a:r>
              <a:rPr lang="en-US" altLang="en-US" sz="2800" i="1" dirty="0" smtClean="0"/>
              <a:t>Your Pocket Guide to Facilitation (3</a:t>
            </a:r>
            <a:r>
              <a:rPr lang="en-US" altLang="en-US" sz="2800" i="1" baseline="30000" dirty="0" smtClean="0"/>
              <a:t>rd</a:t>
            </a:r>
            <a:r>
              <a:rPr lang="en-US" altLang="en-US" sz="2800" i="1" dirty="0" smtClean="0"/>
              <a:t> ed.)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en-US" altLang="en-US" sz="2200" dirty="0" smtClean="0"/>
              <a:t>Ingrid Bens, M.Ed.</a:t>
            </a:r>
          </a:p>
          <a:p>
            <a:pPr lvl="3" eaLnBrk="1" hangingPunct="1">
              <a:buFont typeface="Wingdings 2" pitchFamily="18" charset="2"/>
              <a:buNone/>
            </a:pPr>
            <a:endParaRPr lang="en-US" altLang="en-US" sz="2200" dirty="0" smtClean="0"/>
          </a:p>
          <a:p>
            <a:pPr lvl="3" eaLnBrk="1" hangingPunct="1">
              <a:buFont typeface="Wingdings 2" pitchFamily="18" charset="2"/>
              <a:buNone/>
            </a:pPr>
            <a:r>
              <a:rPr lang="en-US" altLang="en-US" sz="2200" smtClean="0"/>
              <a:t>Contact </a:t>
            </a:r>
            <a:r>
              <a:rPr lang="en-US" altLang="en-US" sz="2200" dirty="0" smtClean="0"/>
              <a:t>me: tgeerinck@sympatico.ca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pPr eaLnBrk="1" hangingPunct="1"/>
            <a:r>
              <a:rPr lang="en-US" altLang="en-US" smtClean="0"/>
              <a:t>On one side of your card, write what you hope to GAIN from this workshop</a:t>
            </a:r>
          </a:p>
          <a:p>
            <a:pPr eaLnBrk="1" hangingPunct="1"/>
            <a:r>
              <a:rPr lang="en-US" altLang="en-US" smtClean="0"/>
              <a:t>On the other side, write a list of words that you think characterize facilitator/facilitation</a:t>
            </a:r>
          </a:p>
          <a:p>
            <a:pPr eaLnBrk="1" hangingPunct="1"/>
            <a:r>
              <a:rPr lang="en-US" altLang="en-US" smtClean="0"/>
              <a:t>Find the other person who has the same colour dot/triangle on their card as you do, and form a pair</a:t>
            </a:r>
          </a:p>
          <a:p>
            <a:pPr lvl="1" eaLnBrk="1" hangingPunct="1"/>
            <a:r>
              <a:rPr lang="en-US" altLang="en-US" smtClean="0"/>
              <a:t>Share what you have written on your cards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Introduction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90600"/>
            <a:ext cx="38481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Facilitators focus on PROCESS (how), not content (what)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Facilitators help groups to achieve THEIR (the group’s) goals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Facilitators help groups to build skills in communication, problem-solving, conflict management, decision making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Facilitators support the development of leadership within the group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Goals of facilitation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53000"/>
            <a:ext cx="243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Leaders who use facilitative techniques and approaches</a:t>
            </a:r>
          </a:p>
          <a:p>
            <a:pPr lvl="1" eaLnBrk="1" hangingPunct="1"/>
            <a:r>
              <a:rPr lang="en-US" altLang="en-US" smtClean="0"/>
              <a:t>Are transparent </a:t>
            </a:r>
          </a:p>
          <a:p>
            <a:pPr lvl="1" eaLnBrk="1" hangingPunct="1"/>
            <a:r>
              <a:rPr lang="en-US" altLang="en-US" smtClean="0"/>
              <a:t>Show integrity and respect for others</a:t>
            </a:r>
          </a:p>
          <a:p>
            <a:pPr lvl="1" eaLnBrk="1" hangingPunct="1"/>
            <a:r>
              <a:rPr lang="en-US" altLang="en-US" smtClean="0"/>
              <a:t>Ensure equal voice and encourage diversity</a:t>
            </a:r>
          </a:p>
          <a:p>
            <a:pPr lvl="1" eaLnBrk="1" hangingPunct="1"/>
            <a:r>
              <a:rPr lang="en-US" altLang="en-US" smtClean="0"/>
              <a:t>Encourage innovation through exploration</a:t>
            </a:r>
          </a:p>
          <a:p>
            <a:pPr lvl="1" eaLnBrk="1" hangingPunct="1"/>
            <a:r>
              <a:rPr lang="en-US" altLang="en-US" smtClean="0"/>
              <a:t>Are clear about accountability for themselves and their team members</a:t>
            </a:r>
          </a:p>
          <a:p>
            <a:pPr lvl="1" eaLnBrk="1" hangingPunct="1"/>
            <a:r>
              <a:rPr lang="en-US" altLang="en-US" smtClean="0"/>
              <a:t>Develop team members’ skills, which supports sustainability and development</a:t>
            </a:r>
            <a:endParaRPr lang="en-CA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facilitation skills for leaders?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 smtClean="0"/>
              <a:t>Facilitators remove themselves from their leadership role (if the leader) and use a variety of processes and techniques to support the group /team in achieving its goals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 smtClean="0"/>
              <a:t>Facilitators use tools/ skills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 smtClean="0"/>
              <a:t>Pick the ones that match the goals and abilities of group/ team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>
                <a:hlinkClick r:id="rId2"/>
              </a:rPr>
              <a:t>https://www.youtube.com/watch?v=xQW1fEwYZVA</a:t>
            </a:r>
            <a:endParaRPr lang="en-US" alt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alt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Key Facilitation Role</a:t>
            </a:r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Facilitators </a:t>
            </a:r>
            <a:r>
              <a:rPr lang="en-US" b="1" dirty="0" smtClean="0">
                <a:solidFill>
                  <a:srgbClr val="FF0000"/>
                </a:solidFill>
              </a:rPr>
              <a:t>do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Help the group define its goals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Suggest processes and tools to assist the group to move toward their goals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Monitor interactions, intervening as appropriate to support continued progress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Provide a “container” and strategies that assist in consensus building and equity of participation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Control the </a:t>
            </a:r>
            <a:r>
              <a:rPr lang="en-US" i="1" dirty="0" smtClean="0"/>
              <a:t>process</a:t>
            </a:r>
            <a:r>
              <a:rPr lang="en-US" dirty="0" smtClean="0"/>
              <a:t> of the meeting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ASK the group how they want to proceed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Facilitators do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Interject their own opinions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Judge others’ contributions in relation to content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Interrupt when the process is going well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Control the content or decisions of the group work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Monopolize the conversation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Make decisions </a:t>
            </a:r>
            <a:r>
              <a:rPr lang="en-US" i="1" dirty="0" smtClean="0"/>
              <a:t>on content </a:t>
            </a:r>
            <a:r>
              <a:rPr lang="en-US" dirty="0" smtClean="0"/>
              <a:t>for the group</a:t>
            </a:r>
          </a:p>
          <a:p>
            <a:pPr marL="640080" lvl="1" indent="-246888" eaLnBrk="1" fontAlgn="auto" hangingPunct="1">
              <a:spcBef>
                <a:spcPts val="324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TELL the group how they should proceed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CA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facilitator stance</a:t>
            </a:r>
            <a:endParaRPr lang="en-CA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5257800" cy="438943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 smtClean="0"/>
              <a:t>Facilitators have core skills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 smtClean="0"/>
              <a:t>What are they?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 smtClean="0"/>
              <a:t>In groups, identify some core skills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dirty="0" smtClean="0"/>
              <a:t>Plan to present your work to the group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Core Skills Activity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04925"/>
            <a:ext cx="318135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neutral on content</a:t>
            </a:r>
          </a:p>
          <a:p>
            <a:r>
              <a:rPr lang="en-US" dirty="0" smtClean="0"/>
              <a:t>Listen actively</a:t>
            </a:r>
          </a:p>
          <a:p>
            <a:r>
              <a:rPr lang="en-US" dirty="0" smtClean="0"/>
              <a:t>Ask good questions</a:t>
            </a:r>
          </a:p>
          <a:p>
            <a:r>
              <a:rPr lang="en-US" dirty="0" smtClean="0"/>
              <a:t>Paraphrase and Summarize</a:t>
            </a:r>
          </a:p>
          <a:p>
            <a:r>
              <a:rPr lang="en-US" dirty="0" smtClean="0"/>
              <a:t>Keep group on track</a:t>
            </a:r>
          </a:p>
          <a:p>
            <a:r>
              <a:rPr lang="en-US" dirty="0" smtClean="0"/>
              <a:t>Manage Climate</a:t>
            </a:r>
          </a:p>
          <a:p>
            <a:r>
              <a:rPr lang="en-US" dirty="0" smtClean="0"/>
              <a:t>Make process checks</a:t>
            </a:r>
          </a:p>
          <a:p>
            <a:r>
              <a:rPr lang="en-US" dirty="0" smtClean="0"/>
              <a:t>Check Perceptions</a:t>
            </a:r>
          </a:p>
          <a:p>
            <a:r>
              <a:rPr lang="en-US" dirty="0" smtClean="0"/>
              <a:t>Manage Conflict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Core Skills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2342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4599</TotalTime>
  <Words>1294</Words>
  <Application>Microsoft Office PowerPoint</Application>
  <PresentationFormat>On-screen Show (4:3)</PresentationFormat>
  <Paragraphs>249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Facilitation Skills</vt:lpstr>
      <vt:lpstr>Today’s plan</vt:lpstr>
      <vt:lpstr>Introduction</vt:lpstr>
      <vt:lpstr>Goals of facilitation</vt:lpstr>
      <vt:lpstr>Why facilitation skills for leaders?</vt:lpstr>
      <vt:lpstr>Key Facilitation Role</vt:lpstr>
      <vt:lpstr>The facilitator stance</vt:lpstr>
      <vt:lpstr>Core Skills Activity</vt:lpstr>
      <vt:lpstr>Core Skills</vt:lpstr>
      <vt:lpstr>PowerPoint Presentation</vt:lpstr>
      <vt:lpstr>The Process</vt:lpstr>
      <vt:lpstr>Before facilitating </vt:lpstr>
      <vt:lpstr>During Facilitation: Core Skills</vt:lpstr>
      <vt:lpstr>The Four “Ps” of Facilitation</vt:lpstr>
      <vt:lpstr>At the end of the session</vt:lpstr>
      <vt:lpstr>Meeting management</vt:lpstr>
      <vt:lpstr>Behaviours</vt:lpstr>
      <vt:lpstr>Barriers to participation</vt:lpstr>
      <vt:lpstr>Barriers to participation</vt:lpstr>
      <vt:lpstr>Process Tools</vt:lpstr>
      <vt:lpstr>Force-Field Analysis http://www.change-management-consultant.com/force-field-analysis.html</vt:lpstr>
      <vt:lpstr>SWOT ANALYSIS</vt:lpstr>
      <vt:lpstr>Gap Analysis</vt:lpstr>
      <vt:lpstr>Summary activity</vt:lpstr>
      <vt:lpstr>PowerPoint Presentation</vt:lpstr>
    </vt:vector>
  </TitlesOfParts>
  <Company>DOFL07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Facilitator Training</dc:title>
  <dc:creator>Ruth Rodgers</dc:creator>
  <cp:lastModifiedBy>Terri</cp:lastModifiedBy>
  <cp:revision>153</cp:revision>
  <cp:lastPrinted>2013-05-21T17:57:42Z</cp:lastPrinted>
  <dcterms:created xsi:type="dcterms:W3CDTF">2010-01-06T20:57:38Z</dcterms:created>
  <dcterms:modified xsi:type="dcterms:W3CDTF">2017-05-23T14:50:23Z</dcterms:modified>
</cp:coreProperties>
</file>